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A7DA7DB-7254-4062-9C22-54754857A510}">
  <a:tblStyle styleId="{2A7DA7DB-7254-4062-9C22-54754857A5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Roboto-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caf7cf887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caf7cf88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caf7cf887a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caf7cf887a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af7cf887a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af7cf887a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caf7cf887a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caf7cf887a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cab90db414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cab90db414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p:cSld name="AUTOLAYOUT">
    <p:bg>
      <p:bgPr>
        <a:solidFill>
          <a:srgbClr val="FFFFFF"/>
        </a:solidFill>
      </p:bgPr>
    </p:bg>
    <p:spTree>
      <p:nvGrpSpPr>
        <p:cNvPr id="63" name="Shape 63"/>
        <p:cNvGrpSpPr/>
        <p:nvPr/>
      </p:nvGrpSpPr>
      <p:grpSpPr>
        <a:xfrm>
          <a:off x="0" y="0"/>
          <a:ext cx="0" cy="0"/>
          <a:chOff x="0" y="0"/>
          <a:chExt cx="0" cy="0"/>
        </a:xfrm>
      </p:grpSpPr>
      <p:sp>
        <p:nvSpPr>
          <p:cNvPr id="64" name="Google Shape;64;p13"/>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3"/>
          <p:cNvSpPr/>
          <p:nvPr/>
        </p:nvSpPr>
        <p:spPr>
          <a:xfrm>
            <a:off x="2705800" y="0"/>
            <a:ext cx="6438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3"/>
          <p:cNvSpPr txBox="1"/>
          <p:nvPr>
            <p:ph type="title"/>
          </p:nvPr>
        </p:nvSpPr>
        <p:spPr>
          <a:xfrm>
            <a:off x="304800" y="710000"/>
            <a:ext cx="2089800" cy="759000"/>
          </a:xfrm>
          <a:prstGeom prst="rect">
            <a:avLst/>
          </a:prstGeom>
          <a:noFill/>
        </p:spPr>
        <p:txBody>
          <a:bodyPr anchorCtr="0" anchor="b" bIns="91425" lIns="91425" spcFirstLastPara="1" rIns="91425" wrap="square" tIns="91425">
            <a:normAutofit/>
          </a:bodyPr>
          <a:lstStyle>
            <a:lvl1pPr lvl="0" rtl="0" algn="l">
              <a:lnSpc>
                <a:spcPct val="100000"/>
              </a:lnSpc>
              <a:spcBef>
                <a:spcPts val="0"/>
              </a:spcBef>
              <a:spcAft>
                <a:spcPts val="0"/>
              </a:spcAft>
              <a:buClr>
                <a:schemeClr val="dk1"/>
              </a:buClr>
              <a:buSzPts val="1800"/>
              <a:buNone/>
              <a:defRPr b="1" sz="1800">
                <a:solidFill>
                  <a:schemeClr val="dk1"/>
                </a:solidFill>
              </a:defRPr>
            </a:lvl1pPr>
            <a:lvl2pPr lvl="1" rtl="0" algn="l">
              <a:lnSpc>
                <a:spcPct val="100000"/>
              </a:lnSpc>
              <a:spcBef>
                <a:spcPts val="0"/>
              </a:spcBef>
              <a:spcAft>
                <a:spcPts val="0"/>
              </a:spcAft>
              <a:buClr>
                <a:schemeClr val="dk1"/>
              </a:buClr>
              <a:buSzPts val="1800"/>
              <a:buNone/>
              <a:defRPr b="1" sz="1800">
                <a:solidFill>
                  <a:schemeClr val="dk1"/>
                </a:solidFill>
              </a:defRPr>
            </a:lvl2pPr>
            <a:lvl3pPr lvl="2" rtl="0" algn="l">
              <a:lnSpc>
                <a:spcPct val="100000"/>
              </a:lnSpc>
              <a:spcBef>
                <a:spcPts val="0"/>
              </a:spcBef>
              <a:spcAft>
                <a:spcPts val="0"/>
              </a:spcAft>
              <a:buClr>
                <a:schemeClr val="dk1"/>
              </a:buClr>
              <a:buSzPts val="1800"/>
              <a:buNone/>
              <a:defRPr b="1" sz="1800">
                <a:solidFill>
                  <a:schemeClr val="dk1"/>
                </a:solidFill>
              </a:defRPr>
            </a:lvl3pPr>
            <a:lvl4pPr lvl="3" rtl="0" algn="l">
              <a:lnSpc>
                <a:spcPct val="100000"/>
              </a:lnSpc>
              <a:spcBef>
                <a:spcPts val="0"/>
              </a:spcBef>
              <a:spcAft>
                <a:spcPts val="0"/>
              </a:spcAft>
              <a:buClr>
                <a:schemeClr val="dk1"/>
              </a:buClr>
              <a:buSzPts val="1800"/>
              <a:buNone/>
              <a:defRPr b="1" sz="1800">
                <a:solidFill>
                  <a:schemeClr val="dk1"/>
                </a:solidFill>
              </a:defRPr>
            </a:lvl4pPr>
            <a:lvl5pPr lvl="4" rtl="0" algn="l">
              <a:lnSpc>
                <a:spcPct val="100000"/>
              </a:lnSpc>
              <a:spcBef>
                <a:spcPts val="0"/>
              </a:spcBef>
              <a:spcAft>
                <a:spcPts val="0"/>
              </a:spcAft>
              <a:buClr>
                <a:schemeClr val="dk1"/>
              </a:buClr>
              <a:buSzPts val="1800"/>
              <a:buNone/>
              <a:defRPr b="1" sz="1800">
                <a:solidFill>
                  <a:schemeClr val="dk1"/>
                </a:solidFill>
              </a:defRPr>
            </a:lvl5pPr>
            <a:lvl6pPr lvl="5" rtl="0" algn="l">
              <a:lnSpc>
                <a:spcPct val="100000"/>
              </a:lnSpc>
              <a:spcBef>
                <a:spcPts val="0"/>
              </a:spcBef>
              <a:spcAft>
                <a:spcPts val="0"/>
              </a:spcAft>
              <a:buClr>
                <a:schemeClr val="dk1"/>
              </a:buClr>
              <a:buSzPts val="1800"/>
              <a:buNone/>
              <a:defRPr b="1" sz="1800">
                <a:solidFill>
                  <a:schemeClr val="dk1"/>
                </a:solidFill>
              </a:defRPr>
            </a:lvl6pPr>
            <a:lvl7pPr lvl="6" rtl="0" algn="l">
              <a:lnSpc>
                <a:spcPct val="100000"/>
              </a:lnSpc>
              <a:spcBef>
                <a:spcPts val="0"/>
              </a:spcBef>
              <a:spcAft>
                <a:spcPts val="0"/>
              </a:spcAft>
              <a:buClr>
                <a:schemeClr val="dk1"/>
              </a:buClr>
              <a:buSzPts val="1800"/>
              <a:buNone/>
              <a:defRPr b="1" sz="1800">
                <a:solidFill>
                  <a:schemeClr val="dk1"/>
                </a:solidFill>
              </a:defRPr>
            </a:lvl7pPr>
            <a:lvl8pPr lvl="7" rtl="0" algn="l">
              <a:lnSpc>
                <a:spcPct val="100000"/>
              </a:lnSpc>
              <a:spcBef>
                <a:spcPts val="0"/>
              </a:spcBef>
              <a:spcAft>
                <a:spcPts val="0"/>
              </a:spcAft>
              <a:buClr>
                <a:schemeClr val="dk1"/>
              </a:buClr>
              <a:buSzPts val="1800"/>
              <a:buNone/>
              <a:defRPr b="1" sz="1800">
                <a:solidFill>
                  <a:schemeClr val="dk1"/>
                </a:solidFill>
              </a:defRPr>
            </a:lvl8pPr>
            <a:lvl9pPr lvl="8" rtl="0" algn="l">
              <a:lnSpc>
                <a:spcPct val="100000"/>
              </a:lnSpc>
              <a:spcBef>
                <a:spcPts val="0"/>
              </a:spcBef>
              <a:spcAft>
                <a:spcPts val="0"/>
              </a:spcAft>
              <a:buClr>
                <a:schemeClr val="dk1"/>
              </a:buClr>
              <a:buSzPts val="1800"/>
              <a:buNone/>
              <a:defRPr b="1" sz="1800">
                <a:solidFill>
                  <a:schemeClr val="dk1"/>
                </a:solidFill>
              </a:defRPr>
            </a:lvl9pPr>
          </a:lstStyle>
          <a:p/>
        </p:txBody>
      </p:sp>
      <p:sp>
        <p:nvSpPr>
          <p:cNvPr id="67" name="Google Shape;67;p13"/>
          <p:cNvSpPr txBox="1"/>
          <p:nvPr>
            <p:ph idx="1" type="body"/>
          </p:nvPr>
        </p:nvSpPr>
        <p:spPr>
          <a:xfrm>
            <a:off x="304800" y="1554150"/>
            <a:ext cx="2089800" cy="3310500"/>
          </a:xfrm>
          <a:prstGeom prst="rect">
            <a:avLst/>
          </a:prstGeom>
          <a:noFill/>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Clr>
                <a:schemeClr val="dk2"/>
              </a:buClr>
              <a:buSzPts val="1400"/>
              <a:buChar char="●"/>
              <a:defRPr sz="1400">
                <a:solidFill>
                  <a:schemeClr val="dk2"/>
                </a:solidFill>
              </a:defRPr>
            </a:lvl1pPr>
            <a:lvl2pPr indent="-304800" lvl="1" marL="914400" rtl="0" algn="l">
              <a:lnSpc>
                <a:spcPct val="115000"/>
              </a:lnSpc>
              <a:spcBef>
                <a:spcPts val="0"/>
              </a:spcBef>
              <a:spcAft>
                <a:spcPts val="0"/>
              </a:spcAft>
              <a:buClr>
                <a:schemeClr val="dk2"/>
              </a:buClr>
              <a:buSzPts val="1200"/>
              <a:buChar char="○"/>
              <a:defRPr sz="1200">
                <a:solidFill>
                  <a:schemeClr val="dk2"/>
                </a:solidFill>
              </a:defRPr>
            </a:lvl2pPr>
            <a:lvl3pPr indent="-304800" lvl="2" marL="1371600" rtl="0" algn="l">
              <a:lnSpc>
                <a:spcPct val="115000"/>
              </a:lnSpc>
              <a:spcBef>
                <a:spcPts val="0"/>
              </a:spcBef>
              <a:spcAft>
                <a:spcPts val="0"/>
              </a:spcAft>
              <a:buClr>
                <a:schemeClr val="dk2"/>
              </a:buClr>
              <a:buSzPts val="1200"/>
              <a:buChar char="■"/>
              <a:defRPr sz="1200">
                <a:solidFill>
                  <a:schemeClr val="dk2"/>
                </a:solidFill>
              </a:defRPr>
            </a:lvl3pPr>
            <a:lvl4pPr indent="-304800" lvl="3" marL="1828800" rtl="0" algn="l">
              <a:lnSpc>
                <a:spcPct val="115000"/>
              </a:lnSpc>
              <a:spcBef>
                <a:spcPts val="0"/>
              </a:spcBef>
              <a:spcAft>
                <a:spcPts val="0"/>
              </a:spcAft>
              <a:buClr>
                <a:schemeClr val="dk2"/>
              </a:buClr>
              <a:buSzPts val="1200"/>
              <a:buChar char="●"/>
              <a:defRPr sz="1200">
                <a:solidFill>
                  <a:schemeClr val="dk2"/>
                </a:solidFill>
              </a:defRPr>
            </a:lvl4pPr>
            <a:lvl5pPr indent="-304800" lvl="4" marL="2286000" rtl="0" algn="l">
              <a:lnSpc>
                <a:spcPct val="115000"/>
              </a:lnSpc>
              <a:spcBef>
                <a:spcPts val="0"/>
              </a:spcBef>
              <a:spcAft>
                <a:spcPts val="0"/>
              </a:spcAft>
              <a:buClr>
                <a:schemeClr val="dk2"/>
              </a:buClr>
              <a:buSzPts val="1200"/>
              <a:buChar char="○"/>
              <a:defRPr sz="1200">
                <a:solidFill>
                  <a:schemeClr val="dk2"/>
                </a:solidFill>
              </a:defRPr>
            </a:lvl5pPr>
            <a:lvl6pPr indent="-304800" lvl="5" marL="2743200" rtl="0" algn="l">
              <a:lnSpc>
                <a:spcPct val="115000"/>
              </a:lnSpc>
              <a:spcBef>
                <a:spcPts val="0"/>
              </a:spcBef>
              <a:spcAft>
                <a:spcPts val="0"/>
              </a:spcAft>
              <a:buClr>
                <a:schemeClr val="dk2"/>
              </a:buClr>
              <a:buSzPts val="1200"/>
              <a:buChar char="■"/>
              <a:defRPr sz="1200">
                <a:solidFill>
                  <a:schemeClr val="dk2"/>
                </a:solidFill>
              </a:defRPr>
            </a:lvl6pPr>
            <a:lvl7pPr indent="-304800" lvl="6" marL="3200400" rtl="0" algn="l">
              <a:lnSpc>
                <a:spcPct val="115000"/>
              </a:lnSpc>
              <a:spcBef>
                <a:spcPts val="0"/>
              </a:spcBef>
              <a:spcAft>
                <a:spcPts val="0"/>
              </a:spcAft>
              <a:buClr>
                <a:schemeClr val="dk2"/>
              </a:buClr>
              <a:buSzPts val="1200"/>
              <a:buChar char="●"/>
              <a:defRPr sz="1200">
                <a:solidFill>
                  <a:schemeClr val="dk2"/>
                </a:solidFill>
              </a:defRPr>
            </a:lvl7pPr>
            <a:lvl8pPr indent="-304800" lvl="7" marL="3657600" rtl="0" algn="l">
              <a:lnSpc>
                <a:spcPct val="115000"/>
              </a:lnSpc>
              <a:spcBef>
                <a:spcPts val="0"/>
              </a:spcBef>
              <a:spcAft>
                <a:spcPts val="0"/>
              </a:spcAft>
              <a:buClr>
                <a:schemeClr val="dk2"/>
              </a:buClr>
              <a:buSzPts val="1200"/>
              <a:buChar char="○"/>
              <a:defRPr sz="1200">
                <a:solidFill>
                  <a:schemeClr val="dk2"/>
                </a:solidFill>
              </a:defRPr>
            </a:lvl8pPr>
            <a:lvl9pPr indent="-304800" lvl="8" marL="4114800" rtl="0" algn="l">
              <a:lnSpc>
                <a:spcPct val="115000"/>
              </a:lnSpc>
              <a:spcBef>
                <a:spcPts val="0"/>
              </a:spcBef>
              <a:spcAft>
                <a:spcPts val="0"/>
              </a:spcAft>
              <a:buClr>
                <a:schemeClr val="dk2"/>
              </a:buClr>
              <a:buSzPts val="1200"/>
              <a:buChar char="■"/>
              <a:defRPr sz="1200">
                <a:solidFill>
                  <a:schemeClr val="dk2"/>
                </a:solidFill>
              </a:defRPr>
            </a:lvl9pPr>
          </a:lstStyle>
          <a:p/>
        </p:txBody>
      </p:sp>
      <p:sp>
        <p:nvSpPr>
          <p:cNvPr id="68" name="Google Shape;68;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chemeClr val="dk2"/>
                </a:solidFill>
              </a:defRPr>
            </a:lvl1pPr>
            <a:lvl2pPr lvl="1" rtl="0" algn="r">
              <a:lnSpc>
                <a:spcPct val="100000"/>
              </a:lnSpc>
              <a:spcAft>
                <a:spcPts val="0"/>
              </a:spcAft>
              <a:buNone/>
              <a:defRPr sz="1000">
                <a:solidFill>
                  <a:schemeClr val="dk2"/>
                </a:solidFill>
              </a:defRPr>
            </a:lvl2pPr>
            <a:lvl3pPr lvl="2" rtl="0" algn="r">
              <a:lnSpc>
                <a:spcPct val="100000"/>
              </a:lnSpc>
              <a:spcAft>
                <a:spcPts val="0"/>
              </a:spcAft>
              <a:buNone/>
              <a:defRPr sz="1000">
                <a:solidFill>
                  <a:schemeClr val="dk2"/>
                </a:solidFill>
              </a:defRPr>
            </a:lvl3pPr>
            <a:lvl4pPr lvl="3" rtl="0" algn="r">
              <a:lnSpc>
                <a:spcPct val="100000"/>
              </a:lnSpc>
              <a:spcAft>
                <a:spcPts val="0"/>
              </a:spcAft>
              <a:buNone/>
              <a:defRPr sz="1000">
                <a:solidFill>
                  <a:schemeClr val="dk2"/>
                </a:solidFill>
              </a:defRPr>
            </a:lvl4pPr>
            <a:lvl5pPr lvl="4" rtl="0" algn="r">
              <a:lnSpc>
                <a:spcPct val="100000"/>
              </a:lnSpc>
              <a:spcAft>
                <a:spcPts val="0"/>
              </a:spcAft>
              <a:buNone/>
              <a:defRPr sz="1000">
                <a:solidFill>
                  <a:schemeClr val="dk2"/>
                </a:solidFill>
              </a:defRPr>
            </a:lvl5pPr>
            <a:lvl6pPr lvl="5" rtl="0" algn="r">
              <a:lnSpc>
                <a:spcPct val="100000"/>
              </a:lnSpc>
              <a:spcAft>
                <a:spcPts val="0"/>
              </a:spcAft>
              <a:buNone/>
              <a:defRPr sz="1000">
                <a:solidFill>
                  <a:schemeClr val="dk2"/>
                </a:solidFill>
              </a:defRPr>
            </a:lvl6pPr>
            <a:lvl7pPr lvl="6" rtl="0" algn="r">
              <a:lnSpc>
                <a:spcPct val="100000"/>
              </a:lnSpc>
              <a:spcAft>
                <a:spcPts val="0"/>
              </a:spcAft>
              <a:buNone/>
              <a:defRPr sz="1000">
                <a:solidFill>
                  <a:schemeClr val="dk2"/>
                </a:solidFill>
              </a:defRPr>
            </a:lvl7pPr>
            <a:lvl8pPr lvl="7" rtl="0" algn="r">
              <a:lnSpc>
                <a:spcPct val="100000"/>
              </a:lnSpc>
              <a:spcAft>
                <a:spcPts val="0"/>
              </a:spcAft>
              <a:buNone/>
              <a:defRPr sz="1000">
                <a:solidFill>
                  <a:schemeClr val="dk2"/>
                </a:solidFill>
              </a:defRPr>
            </a:lvl8pPr>
            <a:lvl9pPr lvl="8" rtl="0"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1">
  <p:cSld name="AUTOLAYOUT_1">
    <p:bg>
      <p:bgPr>
        <a:solidFill>
          <a:srgbClr val="FFFFFF"/>
        </a:solidFill>
      </p:bgPr>
    </p:bg>
    <p:spTree>
      <p:nvGrpSpPr>
        <p:cNvPr id="69" name="Shape 69"/>
        <p:cNvGrpSpPr/>
        <p:nvPr/>
      </p:nvGrpSpPr>
      <p:grpSpPr>
        <a:xfrm>
          <a:off x="0" y="0"/>
          <a:ext cx="0" cy="0"/>
          <a:chOff x="0" y="0"/>
          <a:chExt cx="0" cy="0"/>
        </a:xfrm>
      </p:grpSpPr>
      <p:sp>
        <p:nvSpPr>
          <p:cNvPr id="70" name="Google Shape;70;p14"/>
          <p:cNvSpPr/>
          <p:nvPr/>
        </p:nvSpPr>
        <p:spPr>
          <a:xfrm>
            <a:off x="0" y="0"/>
            <a:ext cx="9144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4"/>
          <p:cNvSpPr txBox="1"/>
          <p:nvPr>
            <p:ph type="title"/>
          </p:nvPr>
        </p:nvSpPr>
        <p:spPr>
          <a:xfrm>
            <a:off x="461350" y="533400"/>
            <a:ext cx="2769600" cy="2571600"/>
          </a:xfrm>
          <a:prstGeom prst="rect">
            <a:avLst/>
          </a:prstGeom>
          <a:noFill/>
        </p:spPr>
        <p:txBody>
          <a:bodyPr anchorCtr="0" anchor="t" bIns="91425" lIns="91425" spcFirstLastPara="1" rIns="91425" wrap="square" tIns="91425">
            <a:normAutofit/>
          </a:bodyPr>
          <a:lstStyle>
            <a:lvl1pPr lvl="0" rtl="0" algn="l">
              <a:lnSpc>
                <a:spcPct val="100000"/>
              </a:lnSpc>
              <a:spcBef>
                <a:spcPts val="0"/>
              </a:spcBef>
              <a:spcAft>
                <a:spcPts val="0"/>
              </a:spcAft>
              <a:buNone/>
              <a:defRPr sz="3000">
                <a:solidFill>
                  <a:srgbClr val="212121"/>
                </a:solidFill>
              </a:defRPr>
            </a:lvl1pPr>
            <a:lvl2pPr lvl="1" rtl="0" algn="l">
              <a:lnSpc>
                <a:spcPct val="100000"/>
              </a:lnSpc>
              <a:spcBef>
                <a:spcPts val="0"/>
              </a:spcBef>
              <a:spcAft>
                <a:spcPts val="0"/>
              </a:spcAft>
              <a:buNone/>
              <a:defRPr sz="3000">
                <a:solidFill>
                  <a:srgbClr val="212121"/>
                </a:solidFill>
              </a:defRPr>
            </a:lvl2pPr>
            <a:lvl3pPr lvl="2" rtl="0" algn="l">
              <a:lnSpc>
                <a:spcPct val="100000"/>
              </a:lnSpc>
              <a:spcBef>
                <a:spcPts val="0"/>
              </a:spcBef>
              <a:spcAft>
                <a:spcPts val="0"/>
              </a:spcAft>
              <a:buNone/>
              <a:defRPr sz="3000">
                <a:solidFill>
                  <a:srgbClr val="212121"/>
                </a:solidFill>
              </a:defRPr>
            </a:lvl3pPr>
            <a:lvl4pPr lvl="3" rtl="0" algn="l">
              <a:lnSpc>
                <a:spcPct val="100000"/>
              </a:lnSpc>
              <a:spcBef>
                <a:spcPts val="0"/>
              </a:spcBef>
              <a:spcAft>
                <a:spcPts val="0"/>
              </a:spcAft>
              <a:buNone/>
              <a:defRPr sz="3000">
                <a:solidFill>
                  <a:srgbClr val="212121"/>
                </a:solidFill>
              </a:defRPr>
            </a:lvl4pPr>
            <a:lvl5pPr lvl="4" rtl="0" algn="l">
              <a:lnSpc>
                <a:spcPct val="100000"/>
              </a:lnSpc>
              <a:spcBef>
                <a:spcPts val="0"/>
              </a:spcBef>
              <a:spcAft>
                <a:spcPts val="0"/>
              </a:spcAft>
              <a:buNone/>
              <a:defRPr sz="3000">
                <a:solidFill>
                  <a:srgbClr val="212121"/>
                </a:solidFill>
              </a:defRPr>
            </a:lvl5pPr>
            <a:lvl6pPr lvl="5" rtl="0" algn="l">
              <a:lnSpc>
                <a:spcPct val="100000"/>
              </a:lnSpc>
              <a:spcBef>
                <a:spcPts val="0"/>
              </a:spcBef>
              <a:spcAft>
                <a:spcPts val="0"/>
              </a:spcAft>
              <a:buNone/>
              <a:defRPr sz="3000">
                <a:solidFill>
                  <a:srgbClr val="212121"/>
                </a:solidFill>
              </a:defRPr>
            </a:lvl6pPr>
            <a:lvl7pPr lvl="6" rtl="0" algn="l">
              <a:lnSpc>
                <a:spcPct val="100000"/>
              </a:lnSpc>
              <a:spcBef>
                <a:spcPts val="0"/>
              </a:spcBef>
              <a:spcAft>
                <a:spcPts val="0"/>
              </a:spcAft>
              <a:buNone/>
              <a:defRPr sz="3000">
                <a:solidFill>
                  <a:srgbClr val="212121"/>
                </a:solidFill>
              </a:defRPr>
            </a:lvl7pPr>
            <a:lvl8pPr lvl="7" rtl="0" algn="l">
              <a:lnSpc>
                <a:spcPct val="100000"/>
              </a:lnSpc>
              <a:spcBef>
                <a:spcPts val="0"/>
              </a:spcBef>
              <a:spcAft>
                <a:spcPts val="0"/>
              </a:spcAft>
              <a:buNone/>
              <a:defRPr sz="3000">
                <a:solidFill>
                  <a:srgbClr val="212121"/>
                </a:solidFill>
              </a:defRPr>
            </a:lvl8pPr>
            <a:lvl9pPr lvl="8" rtl="0" algn="l">
              <a:lnSpc>
                <a:spcPct val="100000"/>
              </a:lnSpc>
              <a:spcBef>
                <a:spcPts val="0"/>
              </a:spcBef>
              <a:spcAft>
                <a:spcPts val="0"/>
              </a:spcAft>
              <a:buNone/>
              <a:defRPr sz="3000">
                <a:solidFill>
                  <a:srgbClr val="212121"/>
                </a:solidFill>
              </a:defRPr>
            </a:lvl9pPr>
          </a:lstStyle>
          <a:p/>
        </p:txBody>
      </p:sp>
      <p:sp>
        <p:nvSpPr>
          <p:cNvPr id="72" name="Google Shape;72;p14"/>
          <p:cNvSpPr txBox="1"/>
          <p:nvPr>
            <p:ph idx="1" type="body"/>
          </p:nvPr>
        </p:nvSpPr>
        <p:spPr>
          <a:xfrm>
            <a:off x="461200" y="3182226"/>
            <a:ext cx="2769600" cy="1251600"/>
          </a:xfrm>
          <a:prstGeom prst="rect">
            <a:avLst/>
          </a:prstGeom>
          <a:noFill/>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Clr>
                <a:srgbClr val="616161"/>
              </a:buClr>
              <a:buSzPts val="1400"/>
              <a:buChar char="●"/>
              <a:defRPr sz="1400">
                <a:solidFill>
                  <a:srgbClr val="616161"/>
                </a:solidFill>
              </a:defRPr>
            </a:lvl1pPr>
            <a:lvl2pPr indent="-304800" lvl="1" marL="914400" rtl="0" algn="l">
              <a:lnSpc>
                <a:spcPct val="115000"/>
              </a:lnSpc>
              <a:spcBef>
                <a:spcPts val="0"/>
              </a:spcBef>
              <a:spcAft>
                <a:spcPts val="0"/>
              </a:spcAft>
              <a:buClr>
                <a:srgbClr val="616161"/>
              </a:buClr>
              <a:buSzPts val="1200"/>
              <a:buChar char="○"/>
              <a:defRPr sz="1200">
                <a:solidFill>
                  <a:srgbClr val="616161"/>
                </a:solidFill>
              </a:defRPr>
            </a:lvl2pPr>
            <a:lvl3pPr indent="-304800" lvl="2" marL="1371600" rtl="0" algn="l">
              <a:lnSpc>
                <a:spcPct val="115000"/>
              </a:lnSpc>
              <a:spcBef>
                <a:spcPts val="0"/>
              </a:spcBef>
              <a:spcAft>
                <a:spcPts val="0"/>
              </a:spcAft>
              <a:buClr>
                <a:srgbClr val="616161"/>
              </a:buClr>
              <a:buSzPts val="1200"/>
              <a:buChar char="■"/>
              <a:defRPr sz="1200">
                <a:solidFill>
                  <a:srgbClr val="616161"/>
                </a:solidFill>
              </a:defRPr>
            </a:lvl3pPr>
            <a:lvl4pPr indent="-304800" lvl="3" marL="1828800" rtl="0" algn="l">
              <a:lnSpc>
                <a:spcPct val="115000"/>
              </a:lnSpc>
              <a:spcBef>
                <a:spcPts val="0"/>
              </a:spcBef>
              <a:spcAft>
                <a:spcPts val="0"/>
              </a:spcAft>
              <a:buClr>
                <a:srgbClr val="616161"/>
              </a:buClr>
              <a:buSzPts val="1200"/>
              <a:buChar char="●"/>
              <a:defRPr sz="1200">
                <a:solidFill>
                  <a:srgbClr val="616161"/>
                </a:solidFill>
              </a:defRPr>
            </a:lvl4pPr>
            <a:lvl5pPr indent="-304800" lvl="4" marL="2286000" rtl="0" algn="l">
              <a:lnSpc>
                <a:spcPct val="115000"/>
              </a:lnSpc>
              <a:spcBef>
                <a:spcPts val="0"/>
              </a:spcBef>
              <a:spcAft>
                <a:spcPts val="0"/>
              </a:spcAft>
              <a:buClr>
                <a:srgbClr val="616161"/>
              </a:buClr>
              <a:buSzPts val="1200"/>
              <a:buChar char="○"/>
              <a:defRPr sz="1200">
                <a:solidFill>
                  <a:srgbClr val="616161"/>
                </a:solidFill>
              </a:defRPr>
            </a:lvl5pPr>
            <a:lvl6pPr indent="-304800" lvl="5" marL="2743200" rtl="0" algn="l">
              <a:lnSpc>
                <a:spcPct val="115000"/>
              </a:lnSpc>
              <a:spcBef>
                <a:spcPts val="0"/>
              </a:spcBef>
              <a:spcAft>
                <a:spcPts val="0"/>
              </a:spcAft>
              <a:buClr>
                <a:srgbClr val="616161"/>
              </a:buClr>
              <a:buSzPts val="1200"/>
              <a:buChar char="■"/>
              <a:defRPr sz="1200">
                <a:solidFill>
                  <a:srgbClr val="616161"/>
                </a:solidFill>
              </a:defRPr>
            </a:lvl6pPr>
            <a:lvl7pPr indent="-304800" lvl="6" marL="3200400" rtl="0" algn="l">
              <a:lnSpc>
                <a:spcPct val="115000"/>
              </a:lnSpc>
              <a:spcBef>
                <a:spcPts val="0"/>
              </a:spcBef>
              <a:spcAft>
                <a:spcPts val="0"/>
              </a:spcAft>
              <a:buClr>
                <a:srgbClr val="616161"/>
              </a:buClr>
              <a:buSzPts val="1200"/>
              <a:buChar char="●"/>
              <a:defRPr sz="1200">
                <a:solidFill>
                  <a:srgbClr val="616161"/>
                </a:solidFill>
              </a:defRPr>
            </a:lvl7pPr>
            <a:lvl8pPr indent="-304800" lvl="7" marL="3657600" rtl="0" algn="l">
              <a:lnSpc>
                <a:spcPct val="115000"/>
              </a:lnSpc>
              <a:spcBef>
                <a:spcPts val="0"/>
              </a:spcBef>
              <a:spcAft>
                <a:spcPts val="0"/>
              </a:spcAft>
              <a:buClr>
                <a:srgbClr val="616161"/>
              </a:buClr>
              <a:buSzPts val="1200"/>
              <a:buChar char="○"/>
              <a:defRPr sz="1200">
                <a:solidFill>
                  <a:srgbClr val="616161"/>
                </a:solidFill>
              </a:defRPr>
            </a:lvl8pPr>
            <a:lvl9pPr indent="-304800" lvl="8" marL="4114800" rtl="0" algn="l">
              <a:lnSpc>
                <a:spcPct val="115000"/>
              </a:lnSpc>
              <a:spcBef>
                <a:spcPts val="0"/>
              </a:spcBef>
              <a:spcAft>
                <a:spcPts val="0"/>
              </a:spcAft>
              <a:buClr>
                <a:srgbClr val="616161"/>
              </a:buClr>
              <a:buSzPts val="1200"/>
              <a:buChar char="■"/>
              <a:defRPr sz="1200">
                <a:solidFill>
                  <a:srgbClr val="616161"/>
                </a:solidFill>
              </a:defRPr>
            </a:lvl9pPr>
          </a:lstStyle>
          <a:p/>
        </p:txBody>
      </p:sp>
      <p:sp>
        <p:nvSpPr>
          <p:cNvPr id="73" name="Google Shape;73;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rgbClr val="616161"/>
                </a:solidFill>
              </a:defRPr>
            </a:lvl1pPr>
            <a:lvl2pPr lvl="1" rtl="0" algn="r">
              <a:lnSpc>
                <a:spcPct val="100000"/>
              </a:lnSpc>
              <a:spcAft>
                <a:spcPts val="0"/>
              </a:spcAft>
              <a:buNone/>
              <a:defRPr sz="1000">
                <a:solidFill>
                  <a:srgbClr val="616161"/>
                </a:solidFill>
              </a:defRPr>
            </a:lvl2pPr>
            <a:lvl3pPr lvl="2" rtl="0" algn="r">
              <a:lnSpc>
                <a:spcPct val="100000"/>
              </a:lnSpc>
              <a:spcAft>
                <a:spcPts val="0"/>
              </a:spcAft>
              <a:buNone/>
              <a:defRPr sz="1000">
                <a:solidFill>
                  <a:srgbClr val="616161"/>
                </a:solidFill>
              </a:defRPr>
            </a:lvl3pPr>
            <a:lvl4pPr lvl="3" rtl="0" algn="r">
              <a:lnSpc>
                <a:spcPct val="100000"/>
              </a:lnSpc>
              <a:spcAft>
                <a:spcPts val="0"/>
              </a:spcAft>
              <a:buNone/>
              <a:defRPr sz="1000">
                <a:solidFill>
                  <a:srgbClr val="616161"/>
                </a:solidFill>
              </a:defRPr>
            </a:lvl4pPr>
            <a:lvl5pPr lvl="4" rtl="0" algn="r">
              <a:lnSpc>
                <a:spcPct val="100000"/>
              </a:lnSpc>
              <a:spcAft>
                <a:spcPts val="0"/>
              </a:spcAft>
              <a:buNone/>
              <a:defRPr sz="1000">
                <a:solidFill>
                  <a:srgbClr val="616161"/>
                </a:solidFill>
              </a:defRPr>
            </a:lvl5pPr>
            <a:lvl6pPr lvl="5" rtl="0" algn="r">
              <a:lnSpc>
                <a:spcPct val="100000"/>
              </a:lnSpc>
              <a:spcAft>
                <a:spcPts val="0"/>
              </a:spcAft>
              <a:buNone/>
              <a:defRPr sz="1000">
                <a:solidFill>
                  <a:srgbClr val="616161"/>
                </a:solidFill>
              </a:defRPr>
            </a:lvl6pPr>
            <a:lvl7pPr lvl="6" rtl="0" algn="r">
              <a:lnSpc>
                <a:spcPct val="100000"/>
              </a:lnSpc>
              <a:spcAft>
                <a:spcPts val="0"/>
              </a:spcAft>
              <a:buNone/>
              <a:defRPr sz="1000">
                <a:solidFill>
                  <a:srgbClr val="616161"/>
                </a:solidFill>
              </a:defRPr>
            </a:lvl7pPr>
            <a:lvl8pPr lvl="7" rtl="0" algn="r">
              <a:lnSpc>
                <a:spcPct val="100000"/>
              </a:lnSpc>
              <a:spcAft>
                <a:spcPts val="0"/>
              </a:spcAft>
              <a:buNone/>
              <a:defRPr sz="1000">
                <a:solidFill>
                  <a:srgbClr val="616161"/>
                </a:solidFill>
              </a:defRPr>
            </a:lvl8pPr>
            <a:lvl9pPr lvl="8" rtl="0" algn="r">
              <a:lnSpc>
                <a:spcPct val="100000"/>
              </a:lnSpc>
              <a:spcAft>
                <a:spcPts val="0"/>
              </a:spcAft>
              <a:buNone/>
              <a:defRPr sz="1000">
                <a:solidFill>
                  <a:srgbClr val="61616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j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amazon.co.jp/%E3%81%AF%E3%81%98%E3%82%81%E3%81%A6%E3%81%AEGoogle-%E3%82%B9%E3%83%A9%E3%82%A4%E3%83%89%E3%81%AE%E6%95%99%E7%A7%91%E6%9B%B82020-Google-%E3%82%A2%E3%83%97%E3%83%AA%E3%81%AE%E6%95%99%E7%A7%91%E6%9B%B8%E3%82%B7%E3%83%AA%E3%83%BC%E3%82%BA2020%E5%B9%B4%E7%89%88-%E6%AD%A6%E7%94%B0%E9%9B%85%E4%BA%BA-ebook/dp/B085QNSJG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hyperlink" Target="http://www.youtube.com/watch?v=u7GOcSzZ8-Q"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ctrTitle"/>
          </p:nvPr>
        </p:nvSpPr>
        <p:spPr>
          <a:xfrm>
            <a:off x="390525" y="1819275"/>
            <a:ext cx="8222100" cy="933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ja"/>
              <a:t>はじめてのGoogle スライド2021</a:t>
            </a:r>
            <a:endParaRPr/>
          </a:p>
        </p:txBody>
      </p:sp>
      <p:sp>
        <p:nvSpPr>
          <p:cNvPr id="79" name="Google Shape;79;p15"/>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ja"/>
              <a:t>Google スライドの基本的な操作を体験する</a:t>
            </a:r>
            <a:endParaRPr/>
          </a:p>
        </p:txBody>
      </p:sp>
      <p:sp>
        <p:nvSpPr>
          <p:cNvPr id="80" name="Google Shape;80;p15"/>
          <p:cNvSpPr txBox="1"/>
          <p:nvPr/>
        </p:nvSpPr>
        <p:spPr>
          <a:xfrm>
            <a:off x="6622075" y="3812325"/>
            <a:ext cx="2210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ja"/>
              <a:t>作成者：編集者太郎</a:t>
            </a:r>
            <a:br>
              <a:rPr lang="ja"/>
            </a:br>
            <a:r>
              <a:rPr lang="ja"/>
              <a:t>作成日：2021年3月28日</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 name="Shape 84"/>
        <p:cNvGrpSpPr/>
        <p:nvPr/>
      </p:nvGrpSpPr>
      <p:grpSpPr>
        <a:xfrm>
          <a:off x="0" y="0"/>
          <a:ext cx="0" cy="0"/>
          <a:chOff x="0" y="0"/>
          <a:chExt cx="0" cy="0"/>
        </a:xfrm>
      </p:grpSpPr>
      <p:sp>
        <p:nvSpPr>
          <p:cNvPr id="85" name="Google Shape;85;p1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ja"/>
              <a:t>このスライドの目的</a:t>
            </a:r>
            <a:endParaRPr/>
          </a:p>
        </p:txBody>
      </p:sp>
      <p:graphicFrame>
        <p:nvGraphicFramePr>
          <p:cNvPr id="86" name="Google Shape;86;p16"/>
          <p:cNvGraphicFramePr/>
          <p:nvPr/>
        </p:nvGraphicFramePr>
        <p:xfrm>
          <a:off x="144850" y="1705310"/>
          <a:ext cx="3000000" cy="3000000"/>
        </p:xfrm>
        <a:graphic>
          <a:graphicData uri="http://schemas.openxmlformats.org/drawingml/2006/table">
            <a:tbl>
              <a:tblPr>
                <a:noFill/>
                <a:tableStyleId>{2A7DA7DB-7254-4062-9C22-54754857A510}</a:tableStyleId>
              </a:tblPr>
              <a:tblGrid>
                <a:gridCol w="3769575"/>
                <a:gridCol w="5106625"/>
              </a:tblGrid>
              <a:tr h="289725">
                <a:tc>
                  <a:txBody>
                    <a:bodyPr/>
                    <a:lstStyle/>
                    <a:p>
                      <a:pPr indent="0" lvl="0" marL="0" rtl="0" algn="l">
                        <a:spcBef>
                          <a:spcPts val="0"/>
                        </a:spcBef>
                        <a:spcAft>
                          <a:spcPts val="0"/>
                        </a:spcAft>
                        <a:buNone/>
                      </a:pPr>
                      <a:r>
                        <a:rPr lang="ja"/>
                        <a:t>資料名</a:t>
                      </a:r>
                      <a:endParaRPr/>
                    </a:p>
                  </a:txBody>
                  <a:tcPr marT="91425" marB="91425" marR="91425" marL="91425"/>
                </a:tc>
                <a:tc>
                  <a:txBody>
                    <a:bodyPr/>
                    <a:lstStyle/>
                    <a:p>
                      <a:pPr indent="0" lvl="0" marL="0" rtl="0" algn="l">
                        <a:spcBef>
                          <a:spcPts val="0"/>
                        </a:spcBef>
                        <a:spcAft>
                          <a:spcPts val="0"/>
                        </a:spcAft>
                        <a:buNone/>
                      </a:pPr>
                      <a:r>
                        <a:rPr lang="ja"/>
                        <a:t>はじめてのGoogle スライド2021</a:t>
                      </a:r>
                      <a:endParaRPr/>
                    </a:p>
                  </a:txBody>
                  <a:tcPr marT="91425" marB="91425" marR="91425" marL="91425"/>
                </a:tc>
              </a:tr>
              <a:tr h="445725">
                <a:tc>
                  <a:txBody>
                    <a:bodyPr/>
                    <a:lstStyle/>
                    <a:p>
                      <a:pPr indent="0" lvl="0" marL="0" rtl="0" algn="l">
                        <a:spcBef>
                          <a:spcPts val="0"/>
                        </a:spcBef>
                        <a:spcAft>
                          <a:spcPts val="0"/>
                        </a:spcAft>
                        <a:buNone/>
                      </a:pPr>
                      <a:r>
                        <a:rPr lang="ja"/>
                        <a:t>このスライドの目的は何か</a:t>
                      </a:r>
                      <a:endParaRPr/>
                    </a:p>
                  </a:txBody>
                  <a:tcPr marT="91425" marB="91425" marR="91425" marL="91425"/>
                </a:tc>
                <a:tc>
                  <a:txBody>
                    <a:bodyPr/>
                    <a:lstStyle/>
                    <a:p>
                      <a:pPr indent="0" lvl="0" marL="0" rtl="0" algn="l">
                        <a:spcBef>
                          <a:spcPts val="0"/>
                        </a:spcBef>
                        <a:spcAft>
                          <a:spcPts val="0"/>
                        </a:spcAft>
                        <a:buNone/>
                      </a:pPr>
                      <a:r>
                        <a:rPr lang="ja"/>
                        <a:t>Google スライドの機能に十分に慣れていない人に使い方を</a:t>
                      </a:r>
                      <a:br>
                        <a:rPr lang="ja"/>
                      </a:br>
                      <a:r>
                        <a:rPr lang="ja"/>
                        <a:t>簡単に説明する</a:t>
                      </a:r>
                      <a:endParaRPr/>
                    </a:p>
                  </a:txBody>
                  <a:tcPr marT="91425" marB="91425" marR="91425" marL="91425"/>
                </a:tc>
              </a:tr>
              <a:tr h="445725">
                <a:tc>
                  <a:txBody>
                    <a:bodyPr/>
                    <a:lstStyle/>
                    <a:p>
                      <a:pPr indent="0" lvl="0" marL="0" rtl="0" algn="l">
                        <a:spcBef>
                          <a:spcPts val="0"/>
                        </a:spcBef>
                        <a:spcAft>
                          <a:spcPts val="0"/>
                        </a:spcAft>
                        <a:buNone/>
                      </a:pPr>
                      <a:r>
                        <a:rPr lang="ja"/>
                        <a:t>何が成功か</a:t>
                      </a:r>
                      <a:endParaRPr/>
                    </a:p>
                  </a:txBody>
                  <a:tcPr marT="91425" marB="91425" marR="91425" marL="91425"/>
                </a:tc>
                <a:tc>
                  <a:txBody>
                    <a:bodyPr/>
                    <a:lstStyle/>
                    <a:p>
                      <a:pPr indent="0" lvl="0" marL="0" rtl="0" algn="l">
                        <a:spcBef>
                          <a:spcPts val="0"/>
                        </a:spcBef>
                        <a:spcAft>
                          <a:spcPts val="0"/>
                        </a:spcAft>
                        <a:buNone/>
                      </a:pPr>
                      <a:r>
                        <a:rPr lang="ja"/>
                        <a:t>スライド内で表現した内容を、聴き手がそのまま再現したり、自分でいろいろ試せるようになること</a:t>
                      </a:r>
                      <a:endParaRPr/>
                    </a:p>
                  </a:txBody>
                  <a:tcPr marT="91425" marB="91425" marR="91425" marL="91425"/>
                </a:tc>
              </a:tr>
              <a:tr h="289725">
                <a:tc>
                  <a:txBody>
                    <a:bodyPr/>
                    <a:lstStyle/>
                    <a:p>
                      <a:pPr indent="0" lvl="0" marL="0" rtl="0" algn="l">
                        <a:spcBef>
                          <a:spcPts val="0"/>
                        </a:spcBef>
                        <a:spcAft>
                          <a:spcPts val="0"/>
                        </a:spcAft>
                        <a:buNone/>
                      </a:pPr>
                      <a:r>
                        <a:rPr lang="ja"/>
                        <a:t>スライドは誰に見せるか</a:t>
                      </a:r>
                      <a:endParaRPr/>
                    </a:p>
                  </a:txBody>
                  <a:tcPr marT="91425" marB="91425" marR="91425" marL="91425"/>
                </a:tc>
                <a:tc>
                  <a:txBody>
                    <a:bodyPr/>
                    <a:lstStyle/>
                    <a:p>
                      <a:pPr indent="0" lvl="0" marL="0" rtl="0" algn="l">
                        <a:spcBef>
                          <a:spcPts val="0"/>
                        </a:spcBef>
                        <a:spcAft>
                          <a:spcPts val="0"/>
                        </a:spcAft>
                        <a:buNone/>
                      </a:pPr>
                      <a:r>
                        <a:rPr lang="ja"/>
                        <a:t>Google スライドにあまり慣れていない人</a:t>
                      </a:r>
                      <a:endParaRPr/>
                    </a:p>
                  </a:txBody>
                  <a:tcPr marT="91425" marB="91425" marR="91425" marL="91425"/>
                </a:tc>
              </a:tr>
              <a:tr h="313500">
                <a:tc>
                  <a:txBody>
                    <a:bodyPr/>
                    <a:lstStyle/>
                    <a:p>
                      <a:pPr indent="0" lvl="0" marL="0" rtl="0" algn="l">
                        <a:spcBef>
                          <a:spcPts val="0"/>
                        </a:spcBef>
                        <a:spcAft>
                          <a:spcPts val="0"/>
                        </a:spcAft>
                        <a:buNone/>
                      </a:pPr>
                      <a:r>
                        <a:rPr lang="ja"/>
                        <a:t>聴き手の関心や要望は何か</a:t>
                      </a:r>
                      <a:endParaRPr/>
                    </a:p>
                  </a:txBody>
                  <a:tcPr marT="91425" marB="91425" marR="91425" marL="91425"/>
                </a:tc>
                <a:tc>
                  <a:txBody>
                    <a:bodyPr/>
                    <a:lstStyle/>
                    <a:p>
                      <a:pPr indent="0" lvl="0" marL="0" rtl="0" algn="l">
                        <a:spcBef>
                          <a:spcPts val="0"/>
                        </a:spcBef>
                        <a:spcAft>
                          <a:spcPts val="0"/>
                        </a:spcAft>
                        <a:buNone/>
                      </a:pPr>
                      <a:r>
                        <a:rPr lang="ja"/>
                        <a:t>Google アカウントでできることをさっと理解したい</a:t>
                      </a:r>
                      <a:endParaRPr/>
                    </a:p>
                  </a:txBody>
                  <a:tcPr marT="91425" marB="91425" marR="91425" marL="91425"/>
                </a:tc>
              </a:tr>
              <a:tr h="445725">
                <a:tc>
                  <a:txBody>
                    <a:bodyPr/>
                    <a:lstStyle/>
                    <a:p>
                      <a:pPr indent="0" lvl="0" marL="0" rtl="0" algn="l">
                        <a:spcBef>
                          <a:spcPts val="0"/>
                        </a:spcBef>
                        <a:spcAft>
                          <a:spcPts val="0"/>
                        </a:spcAft>
                        <a:buNone/>
                      </a:pPr>
                      <a:r>
                        <a:rPr lang="ja"/>
                        <a:t>スライドの内容・順番・構成はどうするか</a:t>
                      </a:r>
                      <a:endParaRPr/>
                    </a:p>
                  </a:txBody>
                  <a:tcPr marT="91425" marB="91425" marR="91425" marL="91425"/>
                </a:tc>
                <a:tc>
                  <a:txBody>
                    <a:bodyPr/>
                    <a:lstStyle/>
                    <a:p>
                      <a:pPr indent="0" lvl="0" marL="0" rtl="0" algn="l">
                        <a:spcBef>
                          <a:spcPts val="0"/>
                        </a:spcBef>
                        <a:spcAft>
                          <a:spcPts val="0"/>
                        </a:spcAft>
                        <a:buNone/>
                      </a:pPr>
                      <a:r>
                        <a:rPr lang="ja"/>
                        <a:t>文字の入力、画像の挿入、デザインの変更の順で</a:t>
                      </a:r>
                      <a:br>
                        <a:rPr lang="ja"/>
                      </a:br>
                      <a:r>
                        <a:rPr lang="ja"/>
                        <a:t>だんだんレベルを高くしていく</a:t>
                      </a:r>
                      <a:endParaRPr/>
                    </a:p>
                  </a:txBody>
                  <a:tcPr marT="91425" marB="91425" marR="91425" marL="91425"/>
                </a:tc>
              </a:tr>
              <a:tr h="336625">
                <a:tc>
                  <a:txBody>
                    <a:bodyPr/>
                    <a:lstStyle/>
                    <a:p>
                      <a:pPr indent="0" lvl="0" marL="0" rtl="0" algn="l">
                        <a:spcBef>
                          <a:spcPts val="0"/>
                        </a:spcBef>
                        <a:spcAft>
                          <a:spcPts val="0"/>
                        </a:spcAft>
                        <a:buNone/>
                      </a:pPr>
                      <a:r>
                        <a:rPr lang="ja"/>
                        <a:t>プレゼンの環境はどのようなものか</a:t>
                      </a:r>
                      <a:endParaRPr/>
                    </a:p>
                  </a:txBody>
                  <a:tcPr marT="91425" marB="91425" marR="91425" marL="91425"/>
                </a:tc>
                <a:tc>
                  <a:txBody>
                    <a:bodyPr/>
                    <a:lstStyle/>
                    <a:p>
                      <a:pPr indent="0" lvl="0" marL="0" rtl="0" algn="l">
                        <a:spcBef>
                          <a:spcPts val="0"/>
                        </a:spcBef>
                        <a:spcAft>
                          <a:spcPts val="0"/>
                        </a:spcAft>
                        <a:buNone/>
                      </a:pPr>
                      <a:r>
                        <a:rPr lang="ja"/>
                        <a:t>電子書籍を読者自身のパソコンやスマートフォンで表示する</a:t>
                      </a:r>
                      <a:endParaRPr/>
                    </a:p>
                  </a:txBody>
                  <a:tcPr marT="91425" marB="91425" marR="91425" marL="91425"/>
                </a:tc>
              </a:tr>
              <a:tr h="289725">
                <a:tc>
                  <a:txBody>
                    <a:bodyPr/>
                    <a:lstStyle/>
                    <a:p>
                      <a:pPr indent="0" lvl="0" marL="0" rtl="0" algn="l">
                        <a:spcBef>
                          <a:spcPts val="0"/>
                        </a:spcBef>
                        <a:spcAft>
                          <a:spcPts val="0"/>
                        </a:spcAft>
                        <a:buNone/>
                      </a:pPr>
                      <a:r>
                        <a:rPr lang="ja"/>
                        <a:t>プレゼンの時間はどのくらいか</a:t>
                      </a:r>
                      <a:endParaRPr/>
                    </a:p>
                  </a:txBody>
                  <a:tcPr marT="91425" marB="91425" marR="91425" marL="91425"/>
                </a:tc>
                <a:tc>
                  <a:txBody>
                    <a:bodyPr/>
                    <a:lstStyle/>
                    <a:p>
                      <a:pPr indent="0" lvl="0" marL="0" rtl="0" algn="l">
                        <a:spcBef>
                          <a:spcPts val="0"/>
                        </a:spcBef>
                        <a:spcAft>
                          <a:spcPts val="0"/>
                        </a:spcAft>
                        <a:buNone/>
                      </a:pPr>
                      <a:r>
                        <a:rPr lang="ja"/>
                        <a:t>15分程度</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ja"/>
              <a:t>書式の変更を体験する(1)</a:t>
            </a:r>
            <a:endParaRPr/>
          </a:p>
        </p:txBody>
      </p:sp>
      <p:sp>
        <p:nvSpPr>
          <p:cNvPr id="92" name="Google Shape;92;p17"/>
          <p:cNvSpPr txBox="1"/>
          <p:nvPr>
            <p:ph idx="1" type="body"/>
          </p:nvPr>
        </p:nvSpPr>
        <p:spPr>
          <a:xfrm>
            <a:off x="471900" y="1919075"/>
            <a:ext cx="8222100" cy="27102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ja">
                <a:latin typeface="MS PGothic"/>
                <a:ea typeface="MS PGothic"/>
                <a:cs typeface="MS PGothic"/>
                <a:sym typeface="MS PGothic"/>
              </a:rPr>
              <a:t>文字のフォントの種類を変更する</a:t>
            </a:r>
            <a:endParaRPr>
              <a:latin typeface="MS PGothic"/>
              <a:ea typeface="MS PGothic"/>
              <a:cs typeface="MS PGothic"/>
              <a:sym typeface="MS PGothic"/>
            </a:endParaRPr>
          </a:p>
          <a:p>
            <a:pPr indent="0" lvl="0" marL="0" rtl="0" algn="l">
              <a:spcBef>
                <a:spcPts val="1200"/>
              </a:spcBef>
              <a:spcAft>
                <a:spcPts val="0"/>
              </a:spcAft>
              <a:buNone/>
            </a:pPr>
            <a:r>
              <a:rPr lang="ja" sz="1600"/>
              <a:t>文字の大きさを変更する</a:t>
            </a:r>
            <a:endParaRPr sz="1600"/>
          </a:p>
          <a:p>
            <a:pPr indent="0" lvl="0" marL="0" rtl="0" algn="l">
              <a:spcBef>
                <a:spcPts val="1200"/>
              </a:spcBef>
              <a:spcAft>
                <a:spcPts val="0"/>
              </a:spcAft>
              <a:buNone/>
            </a:pPr>
            <a:r>
              <a:rPr b="1" lang="ja"/>
              <a:t>太字にする</a:t>
            </a:r>
            <a:endParaRPr b="1"/>
          </a:p>
          <a:p>
            <a:pPr indent="0" lvl="0" marL="0" rtl="0" algn="l">
              <a:spcBef>
                <a:spcPts val="1200"/>
              </a:spcBef>
              <a:spcAft>
                <a:spcPts val="0"/>
              </a:spcAft>
              <a:buNone/>
            </a:pPr>
            <a:r>
              <a:rPr b="1" i="1" lang="ja" u="sng">
                <a:latin typeface="MS PGothic"/>
                <a:ea typeface="MS PGothic"/>
                <a:cs typeface="MS PGothic"/>
                <a:sym typeface="MS PGothic"/>
              </a:rPr>
              <a:t>斜体にする</a:t>
            </a:r>
            <a:endParaRPr b="1" i="1" u="sng">
              <a:latin typeface="MS PGothic"/>
              <a:ea typeface="MS PGothic"/>
              <a:cs typeface="MS PGothic"/>
              <a:sym typeface="MS PGothic"/>
            </a:endParaRPr>
          </a:p>
          <a:p>
            <a:pPr indent="0" lvl="0" marL="0" rtl="0" algn="l">
              <a:spcBef>
                <a:spcPts val="1200"/>
              </a:spcBef>
              <a:spcAft>
                <a:spcPts val="0"/>
              </a:spcAft>
              <a:buNone/>
            </a:pPr>
            <a:r>
              <a:rPr lang="ja"/>
              <a:t>下線を設定する</a:t>
            </a:r>
            <a:endParaRPr u="sng"/>
          </a:p>
          <a:p>
            <a:pPr indent="0" lvl="0" marL="0" rtl="0" algn="l">
              <a:spcBef>
                <a:spcPts val="1200"/>
              </a:spcBef>
              <a:spcAft>
                <a:spcPts val="0"/>
              </a:spcAft>
              <a:buNone/>
            </a:pPr>
            <a:r>
              <a:rPr lang="ja">
                <a:solidFill>
                  <a:srgbClr val="0000FF"/>
                </a:solidFill>
              </a:rPr>
              <a:t>テキストの色を変える</a:t>
            </a:r>
            <a:endParaRPr>
              <a:solidFill>
                <a:srgbClr val="0000FF"/>
              </a:solidFill>
            </a:endParaRPr>
          </a:p>
          <a:p>
            <a:pPr indent="0" lvl="0" marL="0" rtl="0" algn="l">
              <a:spcBef>
                <a:spcPts val="1200"/>
              </a:spcBef>
              <a:spcAft>
                <a:spcPts val="1200"/>
              </a:spcAft>
              <a:buNone/>
            </a:pPr>
            <a:r>
              <a:rPr lang="ja">
                <a:highlight>
                  <a:srgbClr val="FFF2CC"/>
                </a:highlight>
              </a:rPr>
              <a:t>テキストの背景色を変える</a:t>
            </a:r>
            <a:endParaRPr>
              <a:highlight>
                <a:srgbClr val="FFF2CC"/>
              </a:high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ja"/>
              <a:t>書式の変更を体験する(2)</a:t>
            </a:r>
            <a:endParaRPr/>
          </a:p>
        </p:txBody>
      </p:sp>
      <p:sp>
        <p:nvSpPr>
          <p:cNvPr id="98" name="Google Shape;98;p18"/>
          <p:cNvSpPr txBox="1"/>
          <p:nvPr>
            <p:ph idx="1" type="body"/>
          </p:nvPr>
        </p:nvSpPr>
        <p:spPr>
          <a:xfrm>
            <a:off x="471900" y="1919075"/>
            <a:ext cx="8222100" cy="2710200"/>
          </a:xfrm>
          <a:prstGeom prst="rect">
            <a:avLst/>
          </a:prstGeom>
        </p:spPr>
        <p:txBody>
          <a:bodyPr anchorCtr="0" anchor="t" bIns="91425" lIns="91425" spcFirstLastPara="1" rIns="91425" wrap="square" tIns="91425">
            <a:normAutofit fontScale="70000" lnSpcReduction="20000"/>
          </a:bodyPr>
          <a:lstStyle/>
          <a:p>
            <a:pPr indent="0" lvl="0" marL="0" rtl="0" algn="l">
              <a:spcBef>
                <a:spcPts val="0"/>
              </a:spcBef>
              <a:spcAft>
                <a:spcPts val="0"/>
              </a:spcAft>
              <a:buNone/>
            </a:pPr>
            <a:r>
              <a:rPr lang="ja"/>
              <a:t>テキストに別の</a:t>
            </a:r>
            <a:r>
              <a:rPr lang="ja" u="sng">
                <a:solidFill>
                  <a:schemeClr val="hlink"/>
                </a:solidFill>
                <a:hlinkClick r:id="rId3"/>
              </a:rPr>
              <a:t>Webサイトへのリンク</a:t>
            </a:r>
            <a:r>
              <a:rPr lang="ja"/>
              <a:t>を挿入する</a:t>
            </a:r>
            <a:endParaRPr/>
          </a:p>
          <a:p>
            <a:pPr indent="0" lvl="0" marL="0" rtl="0" algn="ctr">
              <a:spcBef>
                <a:spcPts val="1200"/>
              </a:spcBef>
              <a:spcAft>
                <a:spcPts val="0"/>
              </a:spcAft>
              <a:buNone/>
            </a:pPr>
            <a:r>
              <a:rPr lang="ja"/>
              <a:t>水平方向の位置を変える</a:t>
            </a:r>
            <a:endParaRPr/>
          </a:p>
          <a:p>
            <a:pPr indent="-308610" lvl="0" marL="457200" rtl="0" algn="l">
              <a:spcBef>
                <a:spcPts val="1200"/>
              </a:spcBef>
              <a:spcAft>
                <a:spcPts val="0"/>
              </a:spcAft>
              <a:buSzPct val="100000"/>
              <a:buAutoNum type="arabicPeriod"/>
            </a:pPr>
            <a:r>
              <a:rPr lang="ja"/>
              <a:t>番号付きリストの設定をする</a:t>
            </a:r>
            <a:endParaRPr/>
          </a:p>
          <a:p>
            <a:pPr indent="-290830" lvl="1" marL="914400" rtl="0" algn="l">
              <a:spcBef>
                <a:spcPts val="0"/>
              </a:spcBef>
              <a:spcAft>
                <a:spcPts val="0"/>
              </a:spcAft>
              <a:buSzPct val="100000"/>
              <a:buAutoNum type="alphaLcPeriod"/>
            </a:pPr>
            <a:r>
              <a:rPr lang="ja"/>
              <a:t>2つ目のリストを入力する</a:t>
            </a:r>
            <a:endParaRPr/>
          </a:p>
          <a:p>
            <a:pPr indent="0" lvl="0" marL="0" rtl="0" algn="l">
              <a:spcBef>
                <a:spcPts val="1200"/>
              </a:spcBef>
              <a:spcAft>
                <a:spcPts val="0"/>
              </a:spcAft>
              <a:buNone/>
            </a:pPr>
            <a:r>
              <a:t/>
            </a:r>
            <a:endParaRPr/>
          </a:p>
          <a:p>
            <a:pPr indent="-308610" lvl="0" marL="457200" rtl="0" algn="l">
              <a:spcBef>
                <a:spcPts val="1200"/>
              </a:spcBef>
              <a:spcAft>
                <a:spcPts val="0"/>
              </a:spcAft>
              <a:buSzPct val="100000"/>
              <a:buChar char="❖"/>
            </a:pPr>
            <a:r>
              <a:rPr lang="ja"/>
              <a:t>箇条書きの設定をする</a:t>
            </a:r>
            <a:endParaRPr/>
          </a:p>
          <a:p>
            <a:pPr indent="-308610" lvl="0" marL="457200" rtl="0" algn="l">
              <a:spcBef>
                <a:spcPts val="0"/>
              </a:spcBef>
              <a:spcAft>
                <a:spcPts val="0"/>
              </a:spcAft>
              <a:buSzPct val="100000"/>
              <a:buChar char="❖"/>
            </a:pPr>
            <a:r>
              <a:rPr lang="ja"/>
              <a:t>箇条書き2つ目を入力</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ja"/>
              <a:t>書式を削除する</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pic>
        <p:nvPicPr>
          <p:cNvPr id="103" name="Google Shape;103;p19"/>
          <p:cNvPicPr preferRelativeResize="0"/>
          <p:nvPr/>
        </p:nvPicPr>
        <p:blipFill rotWithShape="1">
          <a:blip r:embed="rId3">
            <a:alphaModFix/>
          </a:blip>
          <a:srcRect b="0" l="8277" r="8277" t="0"/>
          <a:stretch/>
        </p:blipFill>
        <p:spPr>
          <a:xfrm>
            <a:off x="2705775" y="-9"/>
            <a:ext cx="6438228" cy="5143504"/>
          </a:xfrm>
          <a:prstGeom prst="rect">
            <a:avLst/>
          </a:prstGeom>
          <a:noFill/>
          <a:ln>
            <a:noFill/>
          </a:ln>
        </p:spPr>
      </p:pic>
      <p:sp>
        <p:nvSpPr>
          <p:cNvPr id="104" name="Google Shape;104;p19"/>
          <p:cNvSpPr txBox="1"/>
          <p:nvPr>
            <p:ph type="title"/>
          </p:nvPr>
        </p:nvSpPr>
        <p:spPr>
          <a:xfrm>
            <a:off x="304800" y="710000"/>
            <a:ext cx="2089800" cy="7590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ja"/>
              <a:t>画像を挿入する</a:t>
            </a:r>
            <a:endParaRPr/>
          </a:p>
        </p:txBody>
      </p:sp>
      <p:sp>
        <p:nvSpPr>
          <p:cNvPr id="105" name="Google Shape;105;p19"/>
          <p:cNvSpPr txBox="1"/>
          <p:nvPr>
            <p:ph idx="1" type="body"/>
          </p:nvPr>
        </p:nvSpPr>
        <p:spPr>
          <a:xfrm>
            <a:off x="304800" y="1554150"/>
            <a:ext cx="2089800" cy="33105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lang="ja"/>
              <a:t>ネコの画像は本当に</a:t>
            </a:r>
            <a:br>
              <a:rPr lang="ja"/>
            </a:br>
            <a:r>
              <a:rPr lang="ja"/>
              <a:t>いやされますね。</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pic>
        <p:nvPicPr>
          <p:cNvPr descr="朝になったらコッソリと寝室に入って起こしに来るぽんずとゆずがかわいいです＾＾&#10;元気に暮らしています♪&#10;&#10;ゆずぽんだよりの再生リストです▶▶https://www.youtube.com/playlist?list=PLSAhoRFuV5bY7IjwbfQJ2Jc4N3l0aC6UC&#10;&#10;#ゆず&#10;#ぽんず&#10;#ひのき猫&#10;#猫&#10;#" id="110" name="Google Shape;110;p20" title="朝になったら起こしに来る猫がかわいい　【ゆずぽんだより】">
            <a:hlinkClick r:id="rId3"/>
          </p:cNvPr>
          <p:cNvPicPr preferRelativeResize="0"/>
          <p:nvPr/>
        </p:nvPicPr>
        <p:blipFill>
          <a:blip r:embed="rId4">
            <a:alphaModFix/>
          </a:blip>
          <a:stretch>
            <a:fillRect/>
          </a:stretch>
        </p:blipFill>
        <p:spPr>
          <a:xfrm>
            <a:off x="3648108" y="672550"/>
            <a:ext cx="5015034" cy="3761276"/>
          </a:xfrm>
          <a:prstGeom prst="rect">
            <a:avLst/>
          </a:prstGeom>
          <a:noFill/>
          <a:ln>
            <a:noFill/>
          </a:ln>
        </p:spPr>
      </p:pic>
      <p:sp>
        <p:nvSpPr>
          <p:cNvPr id="111" name="Google Shape;111;p20"/>
          <p:cNvSpPr txBox="1"/>
          <p:nvPr>
            <p:ph type="title"/>
          </p:nvPr>
        </p:nvSpPr>
        <p:spPr>
          <a:xfrm>
            <a:off x="461350" y="533400"/>
            <a:ext cx="3076200" cy="2571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ja"/>
              <a:t>動画を挿入する</a:t>
            </a:r>
            <a:endParaRPr/>
          </a:p>
        </p:txBody>
      </p:sp>
      <p:sp>
        <p:nvSpPr>
          <p:cNvPr id="112" name="Google Shape;112;p20"/>
          <p:cNvSpPr txBox="1"/>
          <p:nvPr>
            <p:ph idx="1" type="body"/>
          </p:nvPr>
        </p:nvSpPr>
        <p:spPr>
          <a:xfrm>
            <a:off x="461200" y="3182226"/>
            <a:ext cx="2769600" cy="1251600"/>
          </a:xfrm>
          <a:prstGeom prst="rect">
            <a:avLst/>
          </a:prstGeom>
        </p:spPr>
        <p:txBody>
          <a:bodyPr anchorCtr="0" anchor="t" bIns="91425" lIns="91425" spcFirstLastPara="1" rIns="91425" wrap="square" tIns="91425">
            <a:normAutofit/>
          </a:bodyPr>
          <a:lstStyle/>
          <a:p>
            <a:pPr indent="0" lvl="0" marL="0" rtl="0" algn="l">
              <a:spcBef>
                <a:spcPts val="0"/>
              </a:spcBef>
              <a:spcAft>
                <a:spcPts val="1600"/>
              </a:spcAft>
              <a:buNone/>
            </a:pPr>
            <a:r>
              <a:rPr lang="ja"/>
              <a:t>毎朝ネコに起こされる人生とか、 幸せすぎる。</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1A237E"/>
      </a:accent5>
      <a:accent6>
        <a:srgbClr val="F4B400"/>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