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0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</p:sldIdLst>
  <p:sldSz cy="5143500" cx="9144000"/>
  <p:notesSz cx="6858000" cy="9144000"/>
  <p:embeddedFontLst>
    <p:embeddedFont>
      <p:font typeface="Raleway"/>
      <p:regular r:id="rId18"/>
      <p:bold r:id="rId19"/>
      <p:italic r:id="rId20"/>
      <p:boldItalic r:id="rId21"/>
    </p:embeddedFont>
    <p:embeddedFont>
      <p:font typeface="Lato"/>
      <p:regular r:id="rId22"/>
      <p:bold r:id="rId23"/>
      <p:italic r:id="rId24"/>
      <p:boldItalic r:id="rId2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645B3405-BF84-4A84-9DDB-6CFD761874CF}">
  <a:tblStyle styleId="{645B3405-BF84-4A84-9DDB-6CFD761874CF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Raleway-italic.fntdata"/><Relationship Id="rId22" Type="http://schemas.openxmlformats.org/officeDocument/2006/relationships/font" Target="fonts/Lato-regular.fntdata"/><Relationship Id="rId21" Type="http://schemas.openxmlformats.org/officeDocument/2006/relationships/font" Target="fonts/Raleway-boldItalic.fntdata"/><Relationship Id="rId24" Type="http://schemas.openxmlformats.org/officeDocument/2006/relationships/font" Target="fonts/Lato-italic.fntdata"/><Relationship Id="rId23" Type="http://schemas.openxmlformats.org/officeDocument/2006/relationships/font" Target="fonts/Lato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5" Type="http://schemas.openxmlformats.org/officeDocument/2006/relationships/font" Target="fonts/Lato-bold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font" Target="fonts/Raleway-bold.fntdata"/><Relationship Id="rId18" Type="http://schemas.openxmlformats.org/officeDocument/2006/relationships/font" Target="fonts/Raleway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c6fa3c898_0_0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Google Shape;75;gc6fa3c89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c6fa3c898_0_65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gc6fa3c898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c6fa3c898_0_70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" name="Google Shape;166;gc6fa3c898_0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d3b7b0c9e7_0_4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d3b7b0c9e7_0_4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d3b7b0c9e7_0_9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d3b7b0c9e7_0_9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c6fa3c898_0_5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c6fa3c898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c6fa3c898_0_10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c6fa3c898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c6fa3c898_0_16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c6fa3c898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c6fa3c898_0_22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c6fa3c898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c6fa3c898_0_28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Google Shape;121;gc6fa3c898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c6fa3c898_0_32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c6fa3c898_0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2477724" y="415650"/>
            <a:ext cx="6244200" cy="0"/>
          </a:xfrm>
          <a:prstGeom prst="straightConnector1">
            <a:avLst/>
          </a:prstGeom>
          <a:noFill/>
          <a:ln cap="flat" cmpd="sng" w="381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1" name="Google Shape;11;p2"/>
          <p:cNvCxnSpPr/>
          <p:nvPr/>
        </p:nvCxnSpPr>
        <p:spPr>
          <a:xfrm>
            <a:off x="2477724" y="4740000"/>
            <a:ext cx="62442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2" name="Google Shape;12;p2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3" name="Google Shape;13;p2"/>
          <p:cNvSpPr txBox="1"/>
          <p:nvPr>
            <p:ph type="ctrTitle"/>
          </p:nvPr>
        </p:nvSpPr>
        <p:spPr>
          <a:xfrm>
            <a:off x="2371725" y="630225"/>
            <a:ext cx="6331500" cy="1542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" type="subTitle"/>
          </p:nvPr>
        </p:nvSpPr>
        <p:spPr>
          <a:xfrm>
            <a:off x="2390267" y="3238450"/>
            <a:ext cx="6331500" cy="1241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5" name="Google Shape;15;p2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1" name="Google Shape;61;p11"/>
          <p:cNvCxnSpPr/>
          <p:nvPr/>
        </p:nvCxnSpPr>
        <p:spPr>
          <a:xfrm>
            <a:off x="425200" y="4740000"/>
            <a:ext cx="82968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62" name="Google Shape;62;p11"/>
          <p:cNvCxnSpPr/>
          <p:nvPr/>
        </p:nvCxnSpPr>
        <p:spPr>
          <a:xfrm>
            <a:off x="425200" y="415650"/>
            <a:ext cx="82968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63" name="Google Shape;63;p11"/>
          <p:cNvSpPr txBox="1"/>
          <p:nvPr>
            <p:ph hasCustomPrompt="1" type="title"/>
          </p:nvPr>
        </p:nvSpPr>
        <p:spPr>
          <a:xfrm>
            <a:off x="853950" y="1304850"/>
            <a:ext cx="7436100" cy="1538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r>
              <a:t>xx%</a:t>
            </a:r>
          </a:p>
        </p:txBody>
      </p:sp>
      <p:sp>
        <p:nvSpPr>
          <p:cNvPr id="64" name="Google Shape;64;p11"/>
          <p:cNvSpPr txBox="1"/>
          <p:nvPr>
            <p:ph idx="1" type="body"/>
          </p:nvPr>
        </p:nvSpPr>
        <p:spPr>
          <a:xfrm>
            <a:off x="853950" y="2919450"/>
            <a:ext cx="7436100" cy="107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5" name="Google Shape;65;p11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2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カスタムのレイアウト 1">
  <p:cSld name="AUTOLAYOUT_1">
    <p:bg>
      <p:bgPr>
        <a:solidFill>
          <a:srgbClr val="FFFFFF"/>
        </a:solidFill>
      </p:bgPr>
    </p:bg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" name="Google Shape;70;p13"/>
          <p:cNvSpPr/>
          <p:nvPr/>
        </p:nvSpPr>
        <p:spPr>
          <a:xfrm>
            <a:off x="0" y="0"/>
            <a:ext cx="9144000" cy="39801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" name="Google Shape;71;p13"/>
          <p:cNvSpPr txBox="1"/>
          <p:nvPr>
            <p:ph type="title"/>
          </p:nvPr>
        </p:nvSpPr>
        <p:spPr>
          <a:xfrm>
            <a:off x="838350" y="4094725"/>
            <a:ext cx="7467300" cy="9621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32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3200"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3200"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3200"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3200"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3200"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3200"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3200"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32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2" name="Google Shape;72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1"/>
                </a:solidFill>
              </a:defRPr>
            </a:lvl1pPr>
            <a:lvl2pPr lvl="1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1"/>
                </a:solidFill>
              </a:defRPr>
            </a:lvl2pPr>
            <a:lvl3pPr lvl="2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1"/>
                </a:solidFill>
              </a:defRPr>
            </a:lvl3pPr>
            <a:lvl4pPr lvl="3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1"/>
                </a:solidFill>
              </a:defRPr>
            </a:lvl4pPr>
            <a:lvl5pPr lvl="4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1"/>
                </a:solidFill>
              </a:defRPr>
            </a:lvl5pPr>
            <a:lvl6pPr lvl="5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1"/>
                </a:solidFill>
              </a:defRPr>
            </a:lvl6pPr>
            <a:lvl7pPr lvl="6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1"/>
                </a:solidFill>
              </a:defRPr>
            </a:lvl7pPr>
            <a:lvl8pPr lvl="7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1"/>
                </a:solidFill>
              </a:defRPr>
            </a:lvl8pPr>
            <a:lvl9pPr lvl="8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Google Shape;17;p3"/>
          <p:cNvCxnSpPr/>
          <p:nvPr/>
        </p:nvCxnSpPr>
        <p:spPr>
          <a:xfrm>
            <a:off x="425200" y="415650"/>
            <a:ext cx="8296800" cy="0"/>
          </a:xfrm>
          <a:prstGeom prst="straightConnector1">
            <a:avLst/>
          </a:prstGeom>
          <a:noFill/>
          <a:ln cap="flat" cmpd="sng" w="381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8" name="Google Shape;18;p3"/>
          <p:cNvCxnSpPr/>
          <p:nvPr/>
        </p:nvCxnSpPr>
        <p:spPr>
          <a:xfrm>
            <a:off x="425200" y="4740000"/>
            <a:ext cx="82968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9" name="Google Shape;19;p3"/>
          <p:cNvSpPr txBox="1"/>
          <p:nvPr>
            <p:ph type="title"/>
          </p:nvPr>
        </p:nvSpPr>
        <p:spPr>
          <a:xfrm>
            <a:off x="406425" y="1806825"/>
            <a:ext cx="8296800" cy="154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Google Shape;22;p4"/>
          <p:cNvCxnSpPr/>
          <p:nvPr/>
        </p:nvCxnSpPr>
        <p:spPr>
          <a:xfrm>
            <a:off x="2477724" y="415650"/>
            <a:ext cx="62442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3" name="Google Shape;23;p4"/>
          <p:cNvCxnSpPr/>
          <p:nvPr/>
        </p:nvCxnSpPr>
        <p:spPr>
          <a:xfrm>
            <a:off x="2477724" y="4740000"/>
            <a:ext cx="62442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4" name="Google Shape;24;p4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5" name="Google Shape;25;p4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6" name="Google Shape;26;p4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Google Shape;29;p5"/>
          <p:cNvCxnSpPr/>
          <p:nvPr/>
        </p:nvCxnSpPr>
        <p:spPr>
          <a:xfrm>
            <a:off x="2477724" y="415650"/>
            <a:ext cx="62442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0" name="Google Shape;30;p5"/>
          <p:cNvCxnSpPr/>
          <p:nvPr/>
        </p:nvCxnSpPr>
        <p:spPr>
          <a:xfrm>
            <a:off x="2477724" y="4740000"/>
            <a:ext cx="62442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1" name="Google Shape;31;p5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2" name="Google Shape;32;p5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3" name="Google Shape;33;p5"/>
          <p:cNvSpPr txBox="1"/>
          <p:nvPr>
            <p:ph idx="1" type="body"/>
          </p:nvPr>
        </p:nvSpPr>
        <p:spPr>
          <a:xfrm>
            <a:off x="2400303" y="1602675"/>
            <a:ext cx="30714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5"/>
          <p:cNvSpPr txBox="1"/>
          <p:nvPr>
            <p:ph idx="2" type="body"/>
          </p:nvPr>
        </p:nvSpPr>
        <p:spPr>
          <a:xfrm>
            <a:off x="5650572" y="1602675"/>
            <a:ext cx="30714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5" name="Google Shape;35;p5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type="title"/>
          </p:nvPr>
        </p:nvSpPr>
        <p:spPr>
          <a:xfrm>
            <a:off x="303300" y="411575"/>
            <a:ext cx="8520600" cy="63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Google Shape;40;p7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1" name="Google Shape;41;p7"/>
          <p:cNvSpPr txBox="1"/>
          <p:nvPr>
            <p:ph type="title"/>
          </p:nvPr>
        </p:nvSpPr>
        <p:spPr>
          <a:xfrm>
            <a:off x="319500" y="936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2" name="Google Shape;42;p7"/>
          <p:cNvSpPr txBox="1"/>
          <p:nvPr>
            <p:ph idx="1" type="body"/>
          </p:nvPr>
        </p:nvSpPr>
        <p:spPr>
          <a:xfrm>
            <a:off x="319500" y="1846804"/>
            <a:ext cx="2808000" cy="280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3" name="Google Shape;43;p7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lt2"/>
        </a:solidFill>
      </p:bgPr>
    </p:bg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5" name="Google Shape;45;p8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6" name="Google Shape;46;p8"/>
          <p:cNvSpPr txBox="1"/>
          <p:nvPr>
            <p:ph type="title"/>
          </p:nvPr>
        </p:nvSpPr>
        <p:spPr>
          <a:xfrm>
            <a:off x="283103" y="712141"/>
            <a:ext cx="6244200" cy="3835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Google Shape;47;p8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9"/>
          <p:cNvSpPr/>
          <p:nvPr/>
        </p:nvSpPr>
        <p:spPr>
          <a:xfrm>
            <a:off x="4572000" y="12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50" name="Google Shape;50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51" name="Google Shape;51;p9"/>
          <p:cNvSpPr txBox="1"/>
          <p:nvPr>
            <p:ph type="title"/>
          </p:nvPr>
        </p:nvSpPr>
        <p:spPr>
          <a:xfrm>
            <a:off x="265500" y="1397350"/>
            <a:ext cx="4045200" cy="1318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2" name="Google Shape;52;p9"/>
          <p:cNvSpPr txBox="1"/>
          <p:nvPr>
            <p:ph idx="1" type="subTitle"/>
          </p:nvPr>
        </p:nvSpPr>
        <p:spPr>
          <a:xfrm>
            <a:off x="265500" y="273537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3" name="Google Shape;53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4" name="Google Shape;54;p9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6" name="Google Shape;56;p10"/>
          <p:cNvCxnSpPr/>
          <p:nvPr/>
        </p:nvCxnSpPr>
        <p:spPr>
          <a:xfrm>
            <a:off x="425200" y="4740000"/>
            <a:ext cx="82968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57" name="Google Shape;57;p10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58" name="Google Shape;58;p10"/>
          <p:cNvSpPr txBox="1"/>
          <p:nvPr>
            <p:ph idx="1" type="body"/>
          </p:nvPr>
        </p:nvSpPr>
        <p:spPr>
          <a:xfrm>
            <a:off x="328017" y="4226025"/>
            <a:ext cx="83886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59" name="Google Shape;59;p10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wiss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●"/>
              <a:defRPr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4"/>
          <p:cNvSpPr txBox="1"/>
          <p:nvPr>
            <p:ph type="ctrTitle"/>
          </p:nvPr>
        </p:nvSpPr>
        <p:spPr>
          <a:xfrm>
            <a:off x="2371725" y="630225"/>
            <a:ext cx="6331500" cy="1542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スムージー屋台の</a:t>
            </a:r>
            <a:br>
              <a:rPr lang="ja"/>
            </a:br>
            <a:r>
              <a:rPr lang="ja"/>
              <a:t>売上報告</a:t>
            </a:r>
            <a:endParaRPr/>
          </a:p>
        </p:txBody>
      </p:sp>
      <p:sp>
        <p:nvSpPr>
          <p:cNvPr id="78" name="Google Shape;78;p14"/>
          <p:cNvSpPr txBox="1"/>
          <p:nvPr>
            <p:ph idx="1" type="subTitle"/>
          </p:nvPr>
        </p:nvSpPr>
        <p:spPr>
          <a:xfrm>
            <a:off x="2390267" y="3238450"/>
            <a:ext cx="6331500" cy="1241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テクル大学　テクルゼミ</a:t>
            </a:r>
            <a:br>
              <a:rPr lang="ja"/>
            </a:br>
            <a:r>
              <a:rPr lang="ja"/>
              <a:t>テクル太郎</a:t>
            </a:r>
            <a:br>
              <a:rPr lang="ja"/>
            </a:br>
            <a:r>
              <a:rPr lang="ja"/>
              <a:t>2021年11月11日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23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次のステップ</a:t>
            </a:r>
            <a:endParaRPr/>
          </a:p>
        </p:txBody>
      </p:sp>
      <p:sp>
        <p:nvSpPr>
          <p:cNvPr id="163" name="Google Shape;163;p23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ja" sz="2100">
                <a:solidFill>
                  <a:schemeClr val="dk1"/>
                </a:solidFill>
              </a:rPr>
              <a:t>課題 </a:t>
            </a:r>
            <a:r>
              <a:rPr b="1" lang="ja" sz="2100">
                <a:solidFill>
                  <a:schemeClr val="dk1"/>
                </a:solidFill>
              </a:rPr>
              <a:t> 1</a:t>
            </a:r>
            <a:endParaRPr b="1" sz="21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600"/>
              <a:t>ここにテキストを挿入 </a:t>
            </a:r>
            <a:endParaRPr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ja" sz="1600"/>
              <a:t>ここにテキストを挿入 ここにテキストを挿入 </a:t>
            </a:r>
            <a:endParaRPr sz="16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b="1" lang="ja" sz="2100">
                <a:solidFill>
                  <a:schemeClr val="dk1"/>
                </a:solidFill>
              </a:rPr>
              <a:t>課題</a:t>
            </a:r>
            <a:r>
              <a:rPr b="1" lang="ja" sz="2100">
                <a:solidFill>
                  <a:schemeClr val="dk1"/>
                </a:solidFill>
              </a:rPr>
              <a:t> 2</a:t>
            </a:r>
            <a:endParaRPr b="1" sz="21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ja" sz="1600"/>
              <a:t>ここにテキストを挿入 </a:t>
            </a:r>
            <a:endParaRPr sz="16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b="1" lang="ja" sz="2100">
                <a:solidFill>
                  <a:schemeClr val="dk1"/>
                </a:solidFill>
              </a:rPr>
              <a:t>課題</a:t>
            </a:r>
            <a:r>
              <a:rPr b="1" lang="ja" sz="2100">
                <a:solidFill>
                  <a:schemeClr val="dk1"/>
                </a:solidFill>
              </a:rPr>
              <a:t> 3</a:t>
            </a:r>
            <a:endParaRPr b="1" sz="21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600"/>
              <a:t>ここにテキストを挿入 ここにテキストを挿入 </a:t>
            </a:r>
            <a:endParaRPr sz="1600"/>
          </a:p>
          <a:p>
            <a:pPr indent="0" lvl="0" marL="0" rtl="0" algn="l">
              <a:spcBef>
                <a:spcPts val="1200"/>
              </a:spcBef>
              <a:spcAft>
                <a:spcPts val="1600"/>
              </a:spcAft>
              <a:buNone/>
            </a:pPr>
            <a:r>
              <a:t/>
            </a:r>
            <a:endParaRPr sz="24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24"/>
          <p:cNvSpPr txBox="1"/>
          <p:nvPr>
            <p:ph type="title"/>
          </p:nvPr>
        </p:nvSpPr>
        <p:spPr>
          <a:xfrm>
            <a:off x="0" y="1912650"/>
            <a:ext cx="4583400" cy="1318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3500"/>
              <a:t>次回会議までの目標</a:t>
            </a:r>
            <a:endParaRPr sz="3500"/>
          </a:p>
        </p:txBody>
      </p:sp>
      <p:sp>
        <p:nvSpPr>
          <p:cNvPr id="169" name="Google Shape;169;p24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ja"/>
              <a:t>ここにテキストを挿入 ここにテキストを挿入 ここにテキストを挿入 </a:t>
            </a:r>
            <a:endParaRPr/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AutoNum type="arabicPeriod"/>
            </a:pPr>
            <a:r>
              <a:rPr lang="ja"/>
              <a:t>ここにテキストを挿入 ここにテキストを挿入 </a:t>
            </a:r>
            <a:endParaRPr/>
          </a:p>
          <a:p>
            <a:pPr indent="-342900" lvl="0" marL="457200" rtl="0" algn="l">
              <a:spcBef>
                <a:spcPts val="1600"/>
              </a:spcBef>
              <a:spcAft>
                <a:spcPts val="1600"/>
              </a:spcAft>
              <a:buSzPts val="1800"/>
              <a:buAutoNum type="arabicPeriod"/>
            </a:pPr>
            <a:r>
              <a:rPr lang="ja"/>
              <a:t>ここにテキストを挿入 ここにテキストを挿入 ここにテキストを挿入 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5"/>
          <p:cNvSpPr txBox="1"/>
          <p:nvPr/>
        </p:nvSpPr>
        <p:spPr>
          <a:xfrm>
            <a:off x="303300" y="411575"/>
            <a:ext cx="8520600" cy="63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ja" sz="3000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rPr>
              <a:t>このスライドの目的</a:t>
            </a:r>
            <a:endParaRPr b="1" sz="3000">
              <a:solidFill>
                <a:srgbClr val="000000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graphicFrame>
        <p:nvGraphicFramePr>
          <p:cNvPr id="84" name="Google Shape;84;p15"/>
          <p:cNvGraphicFramePr/>
          <p:nvPr/>
        </p:nvGraphicFramePr>
        <p:xfrm>
          <a:off x="197250" y="10511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{645B3405-BF84-4A84-9DDB-6CFD761874CF}</a:tableStyleId>
              </a:tblPr>
              <a:tblGrid>
                <a:gridCol w="3188500"/>
                <a:gridCol w="5614725"/>
              </a:tblGrid>
              <a:tr h="3579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200"/>
                        <a:t>資料名</a:t>
                      </a:r>
                      <a:endParaRPr sz="12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200"/>
                        <a:t>スムージー屋台売上報告</a:t>
                      </a:r>
                      <a:endParaRPr sz="1200"/>
                    </a:p>
                  </a:txBody>
                  <a:tcPr marT="91425" marB="91425" marR="91425" marL="91425"/>
                </a:tc>
              </a:tr>
              <a:tr h="715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200"/>
                        <a:t>このスライドの目的は何か</a:t>
                      </a:r>
                      <a:endParaRPr sz="12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200"/>
                        <a:t>・スムージー屋台の売上を関係者に共有</a:t>
                      </a:r>
                      <a:endParaRPr sz="12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200"/>
                        <a:t>・グラフの使い方を理解する</a:t>
                      </a:r>
                      <a:endParaRPr sz="12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200"/>
                        <a:t>・テンプレートからスライドを作成する方法を理解する</a:t>
                      </a:r>
                      <a:endParaRPr sz="1200"/>
                    </a:p>
                  </a:txBody>
                  <a:tcPr marT="91425" marB="91425" marR="91425" marL="91425"/>
                </a:tc>
              </a:tr>
              <a:tr h="3637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200"/>
                        <a:t>何が成功か</a:t>
                      </a:r>
                      <a:endParaRPr sz="12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200"/>
                        <a:t>イベントの結果を関係者に共有し、前向きなフィードバックを考察できること</a:t>
                      </a:r>
                      <a:endParaRPr sz="1200"/>
                    </a:p>
                  </a:txBody>
                  <a:tcPr marT="91425" marB="91425" marR="91425" marL="91425"/>
                </a:tc>
              </a:tr>
              <a:tr h="3579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200"/>
                        <a:t>スライドは誰に見せるか</a:t>
                      </a:r>
                      <a:endParaRPr sz="12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200"/>
                        <a:t>大学で同じゼミやサークルの学生</a:t>
                      </a:r>
                      <a:endParaRPr sz="1200"/>
                    </a:p>
                  </a:txBody>
                  <a:tcPr marT="91425" marB="91425" marR="91425" marL="91425"/>
                </a:tc>
              </a:tr>
              <a:tr h="715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200"/>
                        <a:t>聴き手の関心や要望は何か</a:t>
                      </a:r>
                      <a:endParaRPr sz="12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1A9988"/>
                        </a:buClr>
                        <a:buSzPts val="1100"/>
                        <a:buFont typeface="Arial"/>
                        <a:buNone/>
                      </a:pPr>
                      <a:r>
                        <a:rPr lang="ja" sz="1200"/>
                        <a:t>・いつ、どのくらい売れたか</a:t>
                      </a:r>
                      <a:endParaRPr sz="12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200"/>
                        <a:t>・どの商品がどのくらい売れたか</a:t>
                      </a:r>
                      <a:endParaRPr sz="12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200"/>
                        <a:t>・来年はどうしようか</a:t>
                      </a:r>
                      <a:endParaRPr sz="1200"/>
                    </a:p>
                  </a:txBody>
                  <a:tcPr marT="91425" marB="91425" marR="91425" marL="91425"/>
                </a:tc>
              </a:tr>
              <a:tr h="3637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200"/>
                        <a:t>スライドの内容・順番・構成はどうするか</a:t>
                      </a:r>
                      <a:endParaRPr sz="12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200"/>
                        <a:t>売上の概要を示すグラフを挿入したスライドのみ</a:t>
                      </a:r>
                      <a:endParaRPr sz="1200"/>
                    </a:p>
                  </a:txBody>
                  <a:tcPr marT="91425" marB="91425" marR="91425" marL="91425"/>
                </a:tc>
              </a:tr>
              <a:tr h="715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200"/>
                        <a:t>プレゼンの環境はどのようなものか</a:t>
                      </a:r>
                      <a:endParaRPr sz="12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1A9988"/>
                        </a:buClr>
                        <a:buSzPts val="1100"/>
                        <a:buFont typeface="Arial"/>
                        <a:buNone/>
                      </a:pPr>
                      <a:r>
                        <a:rPr lang="ja" sz="1200"/>
                        <a:t>・大学のゼミ室内のプロジェクターやディスプレイを用いた</a:t>
                      </a:r>
                      <a:br>
                        <a:rPr lang="ja" sz="1200"/>
                      </a:br>
                      <a:r>
                        <a:rPr lang="ja" sz="1200"/>
                        <a:t>対面でのプレゼン・ビデオ通話で画面共有して配信</a:t>
                      </a:r>
                      <a:endParaRPr sz="12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200"/>
                        <a:t>・ビデオ通話内容を画面収録してアーカイブ配信</a:t>
                      </a:r>
                      <a:endParaRPr sz="1200"/>
                    </a:p>
                  </a:txBody>
                  <a:tcPr marT="91425" marB="91425" marR="91425" marL="91425"/>
                </a:tc>
              </a:tr>
              <a:tr h="3579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200"/>
                        <a:t>プレゼンの時間はどのくらいか</a:t>
                      </a:r>
                      <a:endParaRPr sz="12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200"/>
                        <a:t>5分～10分</a:t>
                      </a:r>
                      <a:endParaRPr sz="1200"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Google Shape;89;p16" title="グラフ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975305"/>
            <a:ext cx="4562576" cy="2029611"/>
          </a:xfrm>
          <a:prstGeom prst="rect">
            <a:avLst/>
          </a:prstGeom>
          <a:noFill/>
          <a:ln>
            <a:noFill/>
          </a:ln>
        </p:spPr>
      </p:pic>
      <p:pic>
        <p:nvPicPr>
          <p:cNvPr id="90" name="Google Shape;90;p16" title="Points scored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81425" y="974928"/>
            <a:ext cx="4562574" cy="2030365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Google Shape;91;p16"/>
          <p:cNvSpPr txBox="1"/>
          <p:nvPr>
            <p:ph type="title"/>
          </p:nvPr>
        </p:nvSpPr>
        <p:spPr>
          <a:xfrm>
            <a:off x="838350" y="4094725"/>
            <a:ext cx="7467300" cy="962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日別・商品別売上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7"/>
          <p:cNvSpPr txBox="1"/>
          <p:nvPr>
            <p:ph type="title"/>
          </p:nvPr>
        </p:nvSpPr>
        <p:spPr>
          <a:xfrm>
            <a:off x="265500" y="1912650"/>
            <a:ext cx="4045200" cy="1318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概要</a:t>
            </a:r>
            <a:endParaRPr/>
          </a:p>
        </p:txBody>
      </p:sp>
      <p:sp>
        <p:nvSpPr>
          <p:cNvPr id="97" name="Google Shape;97;p17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ja"/>
              <a:t>提出予定日</a:t>
            </a:r>
            <a:endParaRPr b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500"/>
              <a:t>20XX 年 1 月 4 日</a:t>
            </a:r>
            <a:endParaRPr sz="15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b="1" lang="ja"/>
              <a:t>最近の進歩状況</a:t>
            </a:r>
            <a:endParaRPr b="1"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ja" sz="1500"/>
              <a:t>ここにテキストを挿入 </a:t>
            </a:r>
            <a:endParaRPr sz="1500"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ja" sz="1500"/>
              <a:t>ここにテキストを挿入 ここにテキストを挿入 ここにテキストを挿入 </a:t>
            </a:r>
            <a:endParaRPr sz="15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b="1" lang="ja"/>
              <a:t>最大のリスク</a:t>
            </a:r>
            <a:endParaRPr b="1"/>
          </a:p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ja" sz="1500"/>
              <a:t>ここにテキストを挿入 ここにテキストを挿入 ここにテキストを挿入 </a:t>
            </a:r>
            <a:endParaRPr sz="15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8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進捗状況 - トピック 1</a:t>
            </a:r>
            <a:endParaRPr/>
          </a:p>
        </p:txBody>
      </p:sp>
      <p:sp>
        <p:nvSpPr>
          <p:cNvPr id="103" name="Google Shape;103;p18"/>
          <p:cNvSpPr txBox="1"/>
          <p:nvPr>
            <p:ph idx="1" type="body"/>
          </p:nvPr>
        </p:nvSpPr>
        <p:spPr>
          <a:xfrm>
            <a:off x="2400303" y="1602675"/>
            <a:ext cx="30714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ja" sz="2100">
                <a:solidFill>
                  <a:schemeClr val="dk1"/>
                </a:solidFill>
              </a:rPr>
              <a:t>成果 1</a:t>
            </a:r>
            <a:endParaRPr b="1" sz="2100">
              <a:solidFill>
                <a:schemeClr val="dk1"/>
              </a:solidFill>
            </a:endParaRPr>
          </a:p>
          <a:p>
            <a:pPr indent="-330200" lvl="0" marL="457200" rtl="0" algn="l">
              <a:spcBef>
                <a:spcPts val="1600"/>
              </a:spcBef>
              <a:spcAft>
                <a:spcPts val="0"/>
              </a:spcAft>
              <a:buSzPts val="1600"/>
              <a:buChar char="●"/>
            </a:pPr>
            <a:r>
              <a:rPr lang="ja" sz="1600"/>
              <a:t>ここにテキストを挿入 ここにテキストを挿入 ここにテキストを挿入。</a:t>
            </a:r>
            <a:endParaRPr sz="1600"/>
          </a:p>
          <a:p>
            <a:pPr indent="-330200" lvl="0" marL="457200" rtl="0" algn="l">
              <a:spcBef>
                <a:spcPts val="1200"/>
              </a:spcBef>
              <a:spcAft>
                <a:spcPts val="1200"/>
              </a:spcAft>
              <a:buSzPts val="1600"/>
              <a:buChar char="●"/>
            </a:pPr>
            <a:r>
              <a:rPr lang="ja" sz="1600"/>
              <a:t>ここにテキストを挿入 ここにテキストを挿入 ここにテキストを挿入。 </a:t>
            </a:r>
            <a:endParaRPr sz="1600"/>
          </a:p>
        </p:txBody>
      </p:sp>
      <p:sp>
        <p:nvSpPr>
          <p:cNvPr id="104" name="Google Shape;104;p18"/>
          <p:cNvSpPr txBox="1"/>
          <p:nvPr>
            <p:ph idx="2" type="body"/>
          </p:nvPr>
        </p:nvSpPr>
        <p:spPr>
          <a:xfrm>
            <a:off x="5650572" y="1602675"/>
            <a:ext cx="30714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</a:pPr>
            <a:r>
              <a:rPr b="1" lang="ja" sz="2100">
                <a:solidFill>
                  <a:schemeClr val="dk1"/>
                </a:solidFill>
              </a:rPr>
              <a:t>成果 2</a:t>
            </a:r>
            <a:endParaRPr b="1" sz="2100">
              <a:solidFill>
                <a:schemeClr val="dk1"/>
              </a:solidFill>
            </a:endParaRPr>
          </a:p>
          <a:p>
            <a:pPr indent="-330200" lvl="0" marL="457200" rtl="0" algn="l">
              <a:spcBef>
                <a:spcPts val="1600"/>
              </a:spcBef>
              <a:spcAft>
                <a:spcPts val="1200"/>
              </a:spcAft>
              <a:buSzPts val="1600"/>
              <a:buChar char="●"/>
            </a:pPr>
            <a:r>
              <a:rPr lang="ja" sz="1600"/>
              <a:t>ここにテキストを挿入 ここにテキストを挿入 ここにテキストを挿入 ここにテキストを挿入 ここにテキストを挿入 ここにテキストを挿入。 </a:t>
            </a:r>
            <a:endParaRPr sz="18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9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進捗状況 - トピック 2</a:t>
            </a:r>
            <a:endParaRPr/>
          </a:p>
        </p:txBody>
      </p:sp>
      <p:sp>
        <p:nvSpPr>
          <p:cNvPr id="110" name="Google Shape;110;p19"/>
          <p:cNvSpPr txBox="1"/>
          <p:nvPr>
            <p:ph idx="1" type="body"/>
          </p:nvPr>
        </p:nvSpPr>
        <p:spPr>
          <a:xfrm>
            <a:off x="2400303" y="1602675"/>
            <a:ext cx="30714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ja" sz="2100">
                <a:solidFill>
                  <a:schemeClr val="dk1"/>
                </a:solidFill>
              </a:rPr>
              <a:t>成果 1</a:t>
            </a:r>
            <a:endParaRPr b="1" sz="2100">
              <a:solidFill>
                <a:schemeClr val="dk1"/>
              </a:solidFill>
            </a:endParaRPr>
          </a:p>
          <a:p>
            <a:pPr indent="-330200" lvl="0" marL="457200" rtl="0" algn="l">
              <a:spcBef>
                <a:spcPts val="1600"/>
              </a:spcBef>
              <a:spcAft>
                <a:spcPts val="0"/>
              </a:spcAft>
              <a:buSzPts val="1600"/>
              <a:buChar char="●"/>
            </a:pPr>
            <a:r>
              <a:rPr lang="ja" sz="1600"/>
              <a:t>ここにテキストを挿入 ここにテキストを挿入 ここにテキストを挿入。 </a:t>
            </a:r>
            <a:endParaRPr sz="1600"/>
          </a:p>
          <a:p>
            <a:pPr indent="-330200" lvl="0" marL="457200" rtl="0" algn="l">
              <a:spcBef>
                <a:spcPts val="1200"/>
              </a:spcBef>
              <a:spcAft>
                <a:spcPts val="1200"/>
              </a:spcAft>
              <a:buSzPts val="1600"/>
              <a:buChar char="●"/>
            </a:pPr>
            <a:r>
              <a:rPr lang="ja" sz="1600"/>
              <a:t>ここにテキストを挿入 ここにテキストを挿入 ここにテキストを挿入。</a:t>
            </a:r>
            <a:endParaRPr sz="1600"/>
          </a:p>
        </p:txBody>
      </p:sp>
      <p:sp>
        <p:nvSpPr>
          <p:cNvPr id="111" name="Google Shape;111;p19"/>
          <p:cNvSpPr txBox="1"/>
          <p:nvPr>
            <p:ph idx="2" type="body"/>
          </p:nvPr>
        </p:nvSpPr>
        <p:spPr>
          <a:xfrm>
            <a:off x="5650572" y="1602675"/>
            <a:ext cx="30714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ja" sz="2100">
                <a:solidFill>
                  <a:schemeClr val="dk1"/>
                </a:solidFill>
              </a:rPr>
              <a:t>成果 2</a:t>
            </a:r>
            <a:endParaRPr b="1" sz="2100">
              <a:solidFill>
                <a:schemeClr val="dk1"/>
              </a:solidFill>
            </a:endParaRPr>
          </a:p>
          <a:p>
            <a:pPr indent="-330200" lvl="0" marL="457200" rtl="0" algn="l">
              <a:spcBef>
                <a:spcPts val="1600"/>
              </a:spcBef>
              <a:spcAft>
                <a:spcPts val="1200"/>
              </a:spcAft>
              <a:buSzPts val="1600"/>
              <a:buChar char="●"/>
            </a:pPr>
            <a:r>
              <a:rPr lang="ja" sz="1600"/>
              <a:t>ここにテキストを挿入 ここにテキストを挿入 ここにテキストを挿入 ここにテキストを挿入 ここにテキストを挿入 ここにテキストを挿入。</a:t>
            </a:r>
            <a:endParaRPr sz="18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0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要注意事項</a:t>
            </a:r>
            <a:endParaRPr/>
          </a:p>
        </p:txBody>
      </p:sp>
      <p:sp>
        <p:nvSpPr>
          <p:cNvPr id="117" name="Google Shape;117;p20"/>
          <p:cNvSpPr txBox="1"/>
          <p:nvPr>
            <p:ph idx="1" type="body"/>
          </p:nvPr>
        </p:nvSpPr>
        <p:spPr>
          <a:xfrm>
            <a:off x="2400303" y="1602675"/>
            <a:ext cx="30714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ja" sz="2100">
                <a:solidFill>
                  <a:schemeClr val="dk1"/>
                </a:solidFill>
              </a:rPr>
              <a:t>リスク 1</a:t>
            </a:r>
            <a:endParaRPr b="1" sz="2100">
              <a:solidFill>
                <a:schemeClr val="dk1"/>
              </a:solidFill>
            </a:endParaRPr>
          </a:p>
          <a:p>
            <a:pPr indent="-330200" lvl="0" marL="457200" rtl="0" algn="l">
              <a:spcBef>
                <a:spcPts val="1600"/>
              </a:spcBef>
              <a:spcAft>
                <a:spcPts val="0"/>
              </a:spcAft>
              <a:buSzPts val="1600"/>
              <a:buChar char="●"/>
            </a:pPr>
            <a:r>
              <a:rPr lang="ja" sz="1600"/>
              <a:t>ここにテキストを挿入 ここにテキストを挿入 ここにテキストを挿入。 </a:t>
            </a:r>
            <a:endParaRPr sz="1600"/>
          </a:p>
          <a:p>
            <a:pPr indent="-330200" lvl="0" marL="457200" rtl="0" algn="l">
              <a:spcBef>
                <a:spcPts val="1200"/>
              </a:spcBef>
              <a:spcAft>
                <a:spcPts val="1200"/>
              </a:spcAft>
              <a:buSzPts val="1600"/>
              <a:buChar char="●"/>
            </a:pPr>
            <a:r>
              <a:rPr lang="ja" sz="1600"/>
              <a:t>ここにテキストを挿入 ここにテキストを挿入 ここにテキストを挿入。</a:t>
            </a:r>
            <a:r>
              <a:rPr lang="ja" sz="1600"/>
              <a:t> </a:t>
            </a:r>
            <a:endParaRPr sz="1600"/>
          </a:p>
        </p:txBody>
      </p:sp>
      <p:sp>
        <p:nvSpPr>
          <p:cNvPr id="118" name="Google Shape;118;p20"/>
          <p:cNvSpPr txBox="1"/>
          <p:nvPr>
            <p:ph idx="2" type="body"/>
          </p:nvPr>
        </p:nvSpPr>
        <p:spPr>
          <a:xfrm>
            <a:off x="5650572" y="1602675"/>
            <a:ext cx="30714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ja" sz="2100">
                <a:solidFill>
                  <a:schemeClr val="dk1"/>
                </a:solidFill>
              </a:rPr>
              <a:t>リスク 2</a:t>
            </a:r>
            <a:endParaRPr b="1" sz="2100">
              <a:solidFill>
                <a:schemeClr val="dk1"/>
              </a:solidFill>
            </a:endParaRPr>
          </a:p>
          <a:p>
            <a:pPr indent="-330200" lvl="0" marL="457200" rtl="0" algn="l">
              <a:spcBef>
                <a:spcPts val="1600"/>
              </a:spcBef>
              <a:spcAft>
                <a:spcPts val="1200"/>
              </a:spcAft>
              <a:buSzPts val="1600"/>
              <a:buChar char="●"/>
            </a:pPr>
            <a:r>
              <a:rPr lang="ja" sz="1600"/>
              <a:t>ここにテキストを挿入 ここにテキストを挿入 ここにテキストを挿入 ここにテキストを挿入 ここにテキストを挿入 ここにテキストを挿入。</a:t>
            </a:r>
            <a:endParaRPr sz="18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1"/>
          <p:cNvSpPr txBox="1"/>
          <p:nvPr>
            <p:ph type="title"/>
          </p:nvPr>
        </p:nvSpPr>
        <p:spPr>
          <a:xfrm>
            <a:off x="406425" y="1806825"/>
            <a:ext cx="8296800" cy="154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スケジュール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descr="タイムラインのグラフィック内のポインタ " id="128" name="Google Shape;128;p22"/>
          <p:cNvSpPr/>
          <p:nvPr/>
        </p:nvSpPr>
        <p:spPr>
          <a:xfrm>
            <a:off x="340934" y="2199000"/>
            <a:ext cx="1872300" cy="745500"/>
          </a:xfrm>
          <a:prstGeom prst="homePlate">
            <a:avLst>
              <a:gd fmla="val 50000" name="adj"/>
            </a:avLst>
          </a:prstGeom>
          <a:solidFill>
            <a:schemeClr val="dk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21875" lIns="121875" spcFirstLastPara="1" rIns="121875" wrap="square" tIns="1218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29" name="Google Shape;129;p22"/>
          <p:cNvGrpSpPr/>
          <p:nvPr/>
        </p:nvGrpSpPr>
        <p:grpSpPr>
          <a:xfrm>
            <a:off x="969270" y="1610215"/>
            <a:ext cx="198900" cy="593656"/>
            <a:chOff x="777447" y="1610215"/>
            <a:chExt cx="198900" cy="593656"/>
          </a:xfrm>
        </p:grpSpPr>
        <p:cxnSp>
          <p:nvCxnSpPr>
            <p:cNvPr id="130" name="Google Shape;130;p22"/>
            <p:cNvCxnSpPr/>
            <p:nvPr/>
          </p:nvCxnSpPr>
          <p:spPr>
            <a:xfrm>
              <a:off x="876909" y="1649171"/>
              <a:ext cx="0" cy="5547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31" name="Google Shape;131;p22"/>
            <p:cNvSpPr/>
            <p:nvPr/>
          </p:nvSpPr>
          <p:spPr>
            <a:xfrm>
              <a:off x="777447" y="1610215"/>
              <a:ext cx="198900" cy="198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2" name="Google Shape;132;p22"/>
          <p:cNvSpPr txBox="1"/>
          <p:nvPr>
            <p:ph idx="4294967295" type="body"/>
          </p:nvPr>
        </p:nvSpPr>
        <p:spPr>
          <a:xfrm>
            <a:off x="318375" y="385667"/>
            <a:ext cx="2242800" cy="906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600"/>
              <a:t>ここにテキストを挿入 ここにテキストを挿入 ここにテキストを挿入 </a:t>
            </a:r>
            <a:endParaRPr sz="16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1600"/>
          </a:p>
        </p:txBody>
      </p:sp>
      <p:sp>
        <p:nvSpPr>
          <p:cNvPr descr="タイムラインのグラフィック内のポインタ " id="133" name="Google Shape;133;p22"/>
          <p:cNvSpPr/>
          <p:nvPr/>
        </p:nvSpPr>
        <p:spPr>
          <a:xfrm>
            <a:off x="1817054" y="2199000"/>
            <a:ext cx="2051100" cy="745500"/>
          </a:xfrm>
          <a:prstGeom prst="chevron">
            <a:avLst>
              <a:gd fmla="val 50000" name="adj"/>
            </a:avLst>
          </a:prstGeom>
          <a:solidFill>
            <a:schemeClr val="dk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21875" lIns="121875" spcFirstLastPara="1" rIns="121875" wrap="square" tIns="1218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34" name="Google Shape;134;p22"/>
          <p:cNvGrpSpPr/>
          <p:nvPr/>
        </p:nvGrpSpPr>
        <p:grpSpPr>
          <a:xfrm>
            <a:off x="2684632" y="2938958"/>
            <a:ext cx="198900" cy="593656"/>
            <a:chOff x="2223534" y="2938958"/>
            <a:chExt cx="198900" cy="593656"/>
          </a:xfrm>
        </p:grpSpPr>
        <p:cxnSp>
          <p:nvCxnSpPr>
            <p:cNvPr id="135" name="Google Shape;135;p22"/>
            <p:cNvCxnSpPr/>
            <p:nvPr/>
          </p:nvCxnSpPr>
          <p:spPr>
            <a:xfrm rot="10800000">
              <a:off x="2322997" y="2938958"/>
              <a:ext cx="0" cy="5547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36" name="Google Shape;136;p22"/>
            <p:cNvSpPr/>
            <p:nvPr/>
          </p:nvSpPr>
          <p:spPr>
            <a:xfrm flipH="1" rot="10800000">
              <a:off x="2223534" y="3333714"/>
              <a:ext cx="198900" cy="198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7" name="Google Shape;137;p22"/>
          <p:cNvSpPr txBox="1"/>
          <p:nvPr>
            <p:ph idx="4294967295" type="body"/>
          </p:nvPr>
        </p:nvSpPr>
        <p:spPr>
          <a:xfrm>
            <a:off x="1244337" y="3757725"/>
            <a:ext cx="2242800" cy="906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ja" sz="1600"/>
              <a:t>ここにテキストを挿入 ここにテキストを挿入 ここにテキストを挿入 </a:t>
            </a:r>
            <a:endParaRPr sz="16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t/>
            </a:r>
            <a:endParaRPr sz="16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1600"/>
          </a:p>
        </p:txBody>
      </p:sp>
      <p:sp>
        <p:nvSpPr>
          <p:cNvPr descr="タイムラインのグラフィック内のポインタ " id="138" name="Google Shape;138;p22"/>
          <p:cNvSpPr/>
          <p:nvPr/>
        </p:nvSpPr>
        <p:spPr>
          <a:xfrm>
            <a:off x="3471973" y="2199000"/>
            <a:ext cx="2051100" cy="745500"/>
          </a:xfrm>
          <a:prstGeom prst="chevron">
            <a:avLst>
              <a:gd fmla="val 50000" name="adj"/>
            </a:avLst>
          </a:prstGeom>
          <a:solidFill>
            <a:schemeClr val="dk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21875" lIns="121875" spcFirstLastPara="1" rIns="121875" wrap="square" tIns="1218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39" name="Google Shape;139;p22"/>
          <p:cNvGrpSpPr/>
          <p:nvPr/>
        </p:nvGrpSpPr>
        <p:grpSpPr>
          <a:xfrm>
            <a:off x="4319545" y="1610215"/>
            <a:ext cx="198900" cy="593656"/>
            <a:chOff x="3918084" y="1610215"/>
            <a:chExt cx="198900" cy="593656"/>
          </a:xfrm>
        </p:grpSpPr>
        <p:cxnSp>
          <p:nvCxnSpPr>
            <p:cNvPr id="140" name="Google Shape;140;p22"/>
            <p:cNvCxnSpPr/>
            <p:nvPr/>
          </p:nvCxnSpPr>
          <p:spPr>
            <a:xfrm>
              <a:off x="4017546" y="1649171"/>
              <a:ext cx="0" cy="5547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41" name="Google Shape;141;p22"/>
            <p:cNvSpPr/>
            <p:nvPr/>
          </p:nvSpPr>
          <p:spPr>
            <a:xfrm>
              <a:off x="3918084" y="1610215"/>
              <a:ext cx="198900" cy="198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42" name="Google Shape;142;p22"/>
          <p:cNvSpPr txBox="1"/>
          <p:nvPr>
            <p:ph idx="4294967295" type="body"/>
          </p:nvPr>
        </p:nvSpPr>
        <p:spPr>
          <a:xfrm>
            <a:off x="3304094" y="385667"/>
            <a:ext cx="2242800" cy="906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ja" sz="1600"/>
              <a:t>ここにテキストを挿入 ここにテキストを挿入 ここにテキストを挿入 </a:t>
            </a:r>
            <a:endParaRPr sz="16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t/>
            </a:r>
            <a:endParaRPr sz="16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1600"/>
          </a:p>
        </p:txBody>
      </p:sp>
      <p:sp>
        <p:nvSpPr>
          <p:cNvPr descr="タイムラインのグラフィック内のポインタ " id="143" name="Google Shape;143;p22"/>
          <p:cNvSpPr/>
          <p:nvPr/>
        </p:nvSpPr>
        <p:spPr>
          <a:xfrm>
            <a:off x="5126893" y="2199000"/>
            <a:ext cx="2051100" cy="745500"/>
          </a:xfrm>
          <a:prstGeom prst="chevron">
            <a:avLst>
              <a:gd fmla="val 50000" name="adj"/>
            </a:avLst>
          </a:prstGeom>
          <a:solidFill>
            <a:schemeClr val="dk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21875" lIns="121875" spcFirstLastPara="1" rIns="121875" wrap="square" tIns="1218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44" name="Google Shape;144;p22"/>
          <p:cNvGrpSpPr/>
          <p:nvPr/>
        </p:nvGrpSpPr>
        <p:grpSpPr>
          <a:xfrm>
            <a:off x="5973070" y="2938958"/>
            <a:ext cx="198900" cy="593656"/>
            <a:chOff x="5958946" y="2938958"/>
            <a:chExt cx="198900" cy="593656"/>
          </a:xfrm>
        </p:grpSpPr>
        <p:cxnSp>
          <p:nvCxnSpPr>
            <p:cNvPr id="145" name="Google Shape;145;p22"/>
            <p:cNvCxnSpPr/>
            <p:nvPr/>
          </p:nvCxnSpPr>
          <p:spPr>
            <a:xfrm rot="10800000">
              <a:off x="6058409" y="2938958"/>
              <a:ext cx="0" cy="5547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46" name="Google Shape;146;p22"/>
            <p:cNvSpPr/>
            <p:nvPr/>
          </p:nvSpPr>
          <p:spPr>
            <a:xfrm flipH="1" rot="10800000">
              <a:off x="5958946" y="3333714"/>
              <a:ext cx="198900" cy="198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47" name="Google Shape;147;p22"/>
          <p:cNvSpPr txBox="1"/>
          <p:nvPr>
            <p:ph idx="4294967295" type="body"/>
          </p:nvPr>
        </p:nvSpPr>
        <p:spPr>
          <a:xfrm>
            <a:off x="5126902" y="3757725"/>
            <a:ext cx="2242800" cy="906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ja" sz="1600"/>
              <a:t>ここにテキストを挿入 ここにテキストを挿入 ここにテキストを挿入 </a:t>
            </a:r>
            <a:endParaRPr sz="16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t/>
            </a:r>
            <a:endParaRPr sz="16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1600"/>
          </a:p>
        </p:txBody>
      </p:sp>
      <p:sp>
        <p:nvSpPr>
          <p:cNvPr descr="タイムラインのグラフィック内のポインタ " id="148" name="Google Shape;148;p22"/>
          <p:cNvSpPr/>
          <p:nvPr/>
        </p:nvSpPr>
        <p:spPr>
          <a:xfrm>
            <a:off x="6781813" y="2199000"/>
            <a:ext cx="2051100" cy="745500"/>
          </a:xfrm>
          <a:prstGeom prst="chevron">
            <a:avLst>
              <a:gd fmla="val 50000" name="adj"/>
            </a:avLst>
          </a:prstGeom>
          <a:solidFill>
            <a:schemeClr val="dk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21875" lIns="121875" spcFirstLastPara="1" rIns="121875" wrap="square" tIns="1218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49" name="Google Shape;149;p22"/>
          <p:cNvGrpSpPr/>
          <p:nvPr/>
        </p:nvGrpSpPr>
        <p:grpSpPr>
          <a:xfrm>
            <a:off x="7669807" y="1610215"/>
            <a:ext cx="198900" cy="593656"/>
            <a:chOff x="3918084" y="1610215"/>
            <a:chExt cx="198900" cy="593656"/>
          </a:xfrm>
        </p:grpSpPr>
        <p:cxnSp>
          <p:nvCxnSpPr>
            <p:cNvPr id="150" name="Google Shape;150;p22"/>
            <p:cNvCxnSpPr/>
            <p:nvPr/>
          </p:nvCxnSpPr>
          <p:spPr>
            <a:xfrm>
              <a:off x="4017546" y="1649171"/>
              <a:ext cx="0" cy="5547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51" name="Google Shape;151;p22"/>
            <p:cNvSpPr/>
            <p:nvPr/>
          </p:nvSpPr>
          <p:spPr>
            <a:xfrm>
              <a:off x="3918084" y="1610215"/>
              <a:ext cx="198900" cy="198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52" name="Google Shape;152;p22"/>
          <p:cNvSpPr txBox="1"/>
          <p:nvPr>
            <p:ph idx="4294967295" type="body"/>
          </p:nvPr>
        </p:nvSpPr>
        <p:spPr>
          <a:xfrm>
            <a:off x="6685979" y="385667"/>
            <a:ext cx="2242800" cy="906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ja" sz="1600"/>
              <a:t>ここにテキストを挿入 ここにテキストを挿入 ここにテキストを挿入 </a:t>
            </a:r>
            <a:endParaRPr sz="16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t/>
            </a:r>
            <a:endParaRPr sz="16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1600"/>
          </a:p>
        </p:txBody>
      </p:sp>
      <p:sp>
        <p:nvSpPr>
          <p:cNvPr id="153" name="Google Shape;153;p22"/>
          <p:cNvSpPr txBox="1"/>
          <p:nvPr/>
        </p:nvSpPr>
        <p:spPr>
          <a:xfrm>
            <a:off x="340925" y="2336550"/>
            <a:ext cx="1571700" cy="470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ja" sz="1500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XX 年 9 月 5 日</a:t>
            </a:r>
            <a:endParaRPr b="1" sz="1500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54" name="Google Shape;154;p22"/>
          <p:cNvSpPr txBox="1"/>
          <p:nvPr/>
        </p:nvSpPr>
        <p:spPr>
          <a:xfrm>
            <a:off x="2126325" y="2336550"/>
            <a:ext cx="1692000" cy="470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ja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XX 年 9 月 17 日</a:t>
            </a:r>
            <a:endParaRPr b="1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55" name="Google Shape;155;p22"/>
          <p:cNvSpPr txBox="1"/>
          <p:nvPr/>
        </p:nvSpPr>
        <p:spPr>
          <a:xfrm>
            <a:off x="3767750" y="2336550"/>
            <a:ext cx="1755300" cy="470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ja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XX 年 10 月 13 日</a:t>
            </a:r>
            <a:endParaRPr b="1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56" name="Google Shape;156;p22"/>
          <p:cNvSpPr txBox="1"/>
          <p:nvPr/>
        </p:nvSpPr>
        <p:spPr>
          <a:xfrm>
            <a:off x="5416700" y="2336550"/>
            <a:ext cx="1755300" cy="470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ja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XX 年 10 月 20 日</a:t>
            </a:r>
            <a:endParaRPr b="1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57" name="Google Shape;157;p22"/>
          <p:cNvSpPr txBox="1"/>
          <p:nvPr/>
        </p:nvSpPr>
        <p:spPr>
          <a:xfrm>
            <a:off x="7111525" y="2358105"/>
            <a:ext cx="1721400" cy="470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ja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XX 年 11 月 1 日</a:t>
            </a:r>
            <a:endParaRPr b="1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wiss">
  <a:themeElements>
    <a:clrScheme name="Swiss">
      <a:dk1>
        <a:srgbClr val="F46524"/>
      </a:dk1>
      <a:lt1>
        <a:srgbClr val="FFFFFF"/>
      </a:lt1>
      <a:dk2>
        <a:srgbClr val="000000"/>
      </a:dk2>
      <a:lt2>
        <a:srgbClr val="757575"/>
      </a:lt2>
      <a:accent1>
        <a:srgbClr val="01579B"/>
      </a:accent1>
      <a:accent2>
        <a:srgbClr val="27C7BD"/>
      </a:accent2>
      <a:accent3>
        <a:srgbClr val="0099E8"/>
      </a:accent3>
      <a:accent4>
        <a:srgbClr val="51B9A3"/>
      </a:accent4>
      <a:accent5>
        <a:srgbClr val="FB8C00"/>
      </a:accent5>
      <a:accent6>
        <a:srgbClr val="FFAE88"/>
      </a:accent6>
      <a:hlink>
        <a:srgbClr val="0277BD"/>
      </a:hlink>
      <a:folHlink>
        <a:srgbClr val="0277B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