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Raleway"/>
      <p:regular r:id="rId20"/>
      <p:bold r:id="rId21"/>
      <p:italic r:id="rId22"/>
      <p:boldItalic r:id="rId23"/>
    </p:embeddedFont>
    <p:embeddedFont>
      <p:font typeface="La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34348D6-BA36-4472-912C-4EA86BEF6332}">
  <a:tblStyle styleId="{A34348D6-BA36-4472-912C-4EA86BEF633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regular.fntdata"/><Relationship Id="rId22" Type="http://schemas.openxmlformats.org/officeDocument/2006/relationships/font" Target="fonts/Raleway-italic.fntdata"/><Relationship Id="rId21" Type="http://schemas.openxmlformats.org/officeDocument/2006/relationships/font" Target="fonts/Raleway-bold.fntdata"/><Relationship Id="rId24" Type="http://schemas.openxmlformats.org/officeDocument/2006/relationships/font" Target="fonts/Lato-regular.fntdata"/><Relationship Id="rId23" Type="http://schemas.openxmlformats.org/officeDocument/2006/relationships/font" Target="fonts/Raleway-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Lato-italic.fntdata"/><Relationship Id="rId25" Type="http://schemas.openxmlformats.org/officeDocument/2006/relationships/font" Target="fonts/Lato-bold.fntdata"/><Relationship Id="rId27" Type="http://schemas.openxmlformats.org/officeDocument/2006/relationships/font" Target="fonts/La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cd0dfc4830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cd0dfc4830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お時間いただきありがとうございます。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テクル大学　テクルゼミの</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手繰（てくる）太郎（たろう）と申します。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今年も文化祭がありますが、展示としてスムージー屋台が魅力的だよ！</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ということを、お伝えしていきます。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よろしくお願いします。</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d56a85b033_0_5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d56a85b033_0_5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rgbClr val="434343"/>
                </a:solidFill>
              </a:rPr>
              <a:t>そして、今回お伝えする最後のメリットなのですが、</a:t>
            </a:r>
            <a:endParaRPr>
              <a:solidFill>
                <a:srgbClr val="434343"/>
              </a:solidFill>
            </a:endParaRPr>
          </a:p>
          <a:p>
            <a:pPr indent="0" lvl="0" marL="0" rtl="0" algn="l">
              <a:spcBef>
                <a:spcPts val="0"/>
              </a:spcBef>
              <a:spcAft>
                <a:spcPts val="0"/>
              </a:spcAft>
              <a:buClr>
                <a:schemeClr val="dk1"/>
              </a:buClr>
              <a:buSzPts val="1100"/>
              <a:buFont typeface="Arial"/>
              <a:buNone/>
            </a:pPr>
            <a:r>
              <a:rPr lang="ja">
                <a:solidFill>
                  <a:srgbClr val="434343"/>
                </a:solidFill>
              </a:rPr>
              <a:t>材料が余った時の処理がとっても楽です。</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d5d7d2bd95_0_3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d5d7d2bd95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作るのが楽だし時間がかからないので、注文が入ってない時には</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野菜はそのままの形で保存できます。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使わなかった野菜は持って帰って料理に使いやすいですよね。</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野菜どうしても食べたくないっていうひとってそんなにいないと思います。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健康にもいいです。たくさん食べたとしても太りにくいですしね。</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d5d7d2bd95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d5d7d2bd95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これがもし、焼きそば屋台で余ったらどうなりますか？</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毎日大量に焼きそばを食べれる？</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持ち帰るとき、油でべちゃべちゃにならない？</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などの困ることがたくさんあります。</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d5d7d2bd95_0_5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d5d7d2bd95_0_5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プレゼンは以上になります！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スムージーを屋台でやることは</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ほんっとにいいことずくめなので、</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みんなで、</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スムージーやろうぜ！</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d059ed5c7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d059ed5c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d483f2be9e_0_2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d483f2be9e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さて早速なんですが、</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みなさんスムージーってご存知ですか？</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スムージーって聞いて、どんなイメージが浮かびますか？</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エレガント？ファッショナブル？スタイリッシュ？</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でも、本当は、野菜やくだものをジューサーでミックスしたアメリカ発祥の飲み物なんです。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野菜やヨーグルトをたくさん摂れるからとっても健康にいいです。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熱処理をしないから、食物繊維が壊されなかったり、栄養も豊富で、とっても腹もちもいいのです。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だいたいのものが美味しく作れます！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苦い野菜を使ったら、そりゃあ美味しくできねえよ、というのもあります。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さて、ここまでがスムージーの一般的な知識のおさらいでした。</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d483f2be9e_0_5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d483f2be9e_0_5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では、これからが本題です！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なんで文化祭ではスムージー屋台がいいのか、</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というのを説明していきます。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スムージー屋台のメリットをがんばって調べてきました。</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3つありますので、ぜひ注目して聞いてください。</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d56a85b033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d56a85b033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rgbClr val="434343"/>
                </a:solidFill>
              </a:rPr>
              <a:t>最初に紹介したいメリットがこちら！</a:t>
            </a:r>
            <a:endParaRPr>
              <a:solidFill>
                <a:srgbClr val="434343"/>
              </a:solidFill>
            </a:endParaRPr>
          </a:p>
          <a:p>
            <a:pPr indent="0" lvl="0" marL="0" rtl="0" algn="l">
              <a:spcBef>
                <a:spcPts val="0"/>
              </a:spcBef>
              <a:spcAft>
                <a:spcPts val="0"/>
              </a:spcAft>
              <a:buClr>
                <a:schemeClr val="dk1"/>
              </a:buClr>
              <a:buSzPts val="1100"/>
              <a:buFont typeface="Arial"/>
              <a:buNone/>
            </a:pPr>
            <a:r>
              <a:rPr lang="ja">
                <a:solidFill>
                  <a:srgbClr val="434343"/>
                </a:solidFill>
              </a:rPr>
              <a:t>スムージー作るのって実は、簡単なんです。</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d56a85b033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d56a85b033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どれだけ簡単かというと、</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用意するものが少ないです。</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ミキサーがあって、あとは混ぜるものだけあればいい。</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火もガスも使いません。</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d5d7d2bd9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d5d7d2bd9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solidFill>
                  <a:schemeClr val="dk1"/>
                </a:solidFill>
              </a:rPr>
              <a:t>材料切って！</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ミキサーに入れて！</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牛乳入れて！スイッチオン！</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はい、完成！</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ほんとにこれだけです。</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ほんとにそんなに簡単か？</a:t>
            </a:r>
            <a:endParaRPr>
              <a:solidFill>
                <a:schemeClr val="dk1"/>
              </a:solidFill>
            </a:endParaRPr>
          </a:p>
          <a:p>
            <a:pPr indent="0" lvl="0" marL="0" rtl="0" algn="l">
              <a:spcBef>
                <a:spcPts val="0"/>
              </a:spcBef>
              <a:spcAft>
                <a:spcPts val="0"/>
              </a:spcAft>
              <a:buClr>
                <a:schemeClr val="dk1"/>
              </a:buClr>
              <a:buSzPts val="1100"/>
              <a:buFont typeface="Arial"/>
              <a:buNone/>
            </a:pPr>
            <a:r>
              <a:rPr lang="ja">
                <a:solidFill>
                  <a:schemeClr val="dk1"/>
                </a:solidFill>
              </a:rPr>
              <a:t>というのを、動画を用意してきたので、ちょっとみんなで見てみましょう！</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d56a85b033_0_4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d56a85b033_0_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ja">
                <a:solidFill>
                  <a:srgbClr val="434343"/>
                </a:solidFill>
              </a:rPr>
              <a:t>次のメリットがこちら！</a:t>
            </a:r>
            <a:endParaRPr>
              <a:solidFill>
                <a:srgbClr val="434343"/>
              </a:solidFill>
            </a:endParaRPr>
          </a:p>
          <a:p>
            <a:pPr indent="0" lvl="0" marL="0" rtl="0" algn="l">
              <a:spcBef>
                <a:spcPts val="0"/>
              </a:spcBef>
              <a:spcAft>
                <a:spcPts val="0"/>
              </a:spcAft>
              <a:buClr>
                <a:schemeClr val="dk1"/>
              </a:buClr>
              <a:buSzPts val="1100"/>
              <a:buFont typeface="Arial"/>
              <a:buNone/>
            </a:pPr>
            <a:r>
              <a:rPr lang="ja">
                <a:solidFill>
                  <a:srgbClr val="434343"/>
                </a:solidFill>
              </a:rPr>
              <a:t>事故が起こらない、これって、本当に安心なことです。</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d5d7d2bd95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d5d7d2bd95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a:t>なんで事故が起こらないのかっていうと、</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ja"/>
              <a:t>火やガスを使わないから、爆発とか、やけどとかが起こらないです。</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ja"/>
              <a:t>そして、生肉を使わないから、火が通ってなくて食中毒が起こるということもありません。</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ja"/>
              <a:t>包丁を使うとしても、ミキサーに入れるためにざく切りする程度なので、</a:t>
            </a:r>
            <a:endParaRPr/>
          </a:p>
          <a:p>
            <a:pPr indent="0" lvl="0" marL="0" rtl="0" algn="l">
              <a:spcBef>
                <a:spcPts val="0"/>
              </a:spcBef>
              <a:spcAft>
                <a:spcPts val="0"/>
              </a:spcAft>
              <a:buClr>
                <a:schemeClr val="dk1"/>
              </a:buClr>
              <a:buSzPts val="1100"/>
              <a:buFont typeface="Arial"/>
              <a:buNone/>
            </a:pPr>
            <a:r>
              <a:rPr lang="ja"/>
              <a:t>千切りやみじん切りをしないから、手を切ることもほとんどないです。</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ja"/>
              <a:t>たくさんの包丁も必要としないので、包丁をなくしたり、置きっぱなしにしてケガをしたり、させたり、</a:t>
            </a:r>
            <a:endParaRPr/>
          </a:p>
          <a:p>
            <a:pPr indent="0" lvl="0" marL="0" rtl="0" algn="l">
              <a:spcBef>
                <a:spcPts val="0"/>
              </a:spcBef>
              <a:spcAft>
                <a:spcPts val="0"/>
              </a:spcAft>
              <a:buClr>
                <a:schemeClr val="dk1"/>
              </a:buClr>
              <a:buSzPts val="1100"/>
              <a:buFont typeface="Arial"/>
              <a:buNone/>
            </a:pPr>
            <a:r>
              <a:rPr lang="ja"/>
              <a:t>ということが起こりにくいです。</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ja"/>
              <a:t>調理するわたしたちも安全だし、お客さんや来場者さんにも安全な環境で商品を提供できるんです。</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1">
  <p:cSld name="AUTOLAYOUT_1">
    <p:spTree>
      <p:nvGrpSpPr>
        <p:cNvPr id="82" name="Shape 82"/>
        <p:cNvGrpSpPr/>
        <p:nvPr/>
      </p:nvGrpSpPr>
      <p:grpSpPr>
        <a:xfrm>
          <a:off x="0" y="0"/>
          <a:ext cx="0" cy="0"/>
          <a:chOff x="0" y="0"/>
          <a:chExt cx="0" cy="0"/>
        </a:xfrm>
      </p:grpSpPr>
      <p:sp>
        <p:nvSpPr>
          <p:cNvPr id="83" name="Google Shape;83;p13"/>
          <p:cNvSpPr/>
          <p:nvPr/>
        </p:nvSpPr>
        <p:spPr>
          <a:xfrm>
            <a:off x="0" y="0"/>
            <a:ext cx="9144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3"/>
          <p:cNvSpPr/>
          <p:nvPr/>
        </p:nvSpPr>
        <p:spPr>
          <a:xfrm>
            <a:off x="0" y="981549"/>
            <a:ext cx="9144000" cy="70800"/>
          </a:xfrm>
          <a:prstGeom prst="rect">
            <a:avLst/>
          </a:prstGeom>
          <a:solidFill>
            <a:srgbClr val="21212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 name="Google Shape;85;p13"/>
          <p:cNvPicPr preferRelativeResize="0"/>
          <p:nvPr/>
        </p:nvPicPr>
        <p:blipFill rotWithShape="1">
          <a:blip r:embed="rId2">
            <a:alphaModFix/>
          </a:blip>
          <a:srcRect b="38309" l="0" r="0" t="38312"/>
          <a:stretch/>
        </p:blipFill>
        <p:spPr>
          <a:xfrm>
            <a:off x="0" y="0"/>
            <a:ext cx="9144006" cy="981554"/>
          </a:xfrm>
          <a:prstGeom prst="rect">
            <a:avLst/>
          </a:prstGeom>
          <a:noFill/>
          <a:ln>
            <a:noFill/>
          </a:ln>
        </p:spPr>
      </p:pic>
      <p:sp>
        <p:nvSpPr>
          <p:cNvPr id="86" name="Google Shape;86;p13"/>
          <p:cNvSpPr txBox="1"/>
          <p:nvPr>
            <p:ph type="ctrTitle"/>
          </p:nvPr>
        </p:nvSpPr>
        <p:spPr>
          <a:xfrm>
            <a:off x="2938225" y="2491450"/>
            <a:ext cx="5379900" cy="10191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Clr>
                <a:srgbClr val="212121"/>
              </a:buClr>
              <a:buSzPts val="3000"/>
              <a:buNone/>
              <a:defRPr b="1" sz="3000">
                <a:solidFill>
                  <a:srgbClr val="212121"/>
                </a:solidFill>
              </a:defRPr>
            </a:lvl1pPr>
            <a:lvl2pPr lvl="1" algn="l">
              <a:lnSpc>
                <a:spcPct val="100000"/>
              </a:lnSpc>
              <a:spcBef>
                <a:spcPts val="0"/>
              </a:spcBef>
              <a:spcAft>
                <a:spcPts val="0"/>
              </a:spcAft>
              <a:buClr>
                <a:srgbClr val="212121"/>
              </a:buClr>
              <a:buSzPts val="3000"/>
              <a:buNone/>
              <a:defRPr b="1" sz="3000">
                <a:solidFill>
                  <a:srgbClr val="212121"/>
                </a:solidFill>
              </a:defRPr>
            </a:lvl2pPr>
            <a:lvl3pPr lvl="2" algn="l">
              <a:lnSpc>
                <a:spcPct val="100000"/>
              </a:lnSpc>
              <a:spcBef>
                <a:spcPts val="0"/>
              </a:spcBef>
              <a:spcAft>
                <a:spcPts val="0"/>
              </a:spcAft>
              <a:buClr>
                <a:srgbClr val="212121"/>
              </a:buClr>
              <a:buSzPts val="3000"/>
              <a:buNone/>
              <a:defRPr b="1" sz="3000">
                <a:solidFill>
                  <a:srgbClr val="212121"/>
                </a:solidFill>
              </a:defRPr>
            </a:lvl3pPr>
            <a:lvl4pPr lvl="3" algn="l">
              <a:lnSpc>
                <a:spcPct val="100000"/>
              </a:lnSpc>
              <a:spcBef>
                <a:spcPts val="0"/>
              </a:spcBef>
              <a:spcAft>
                <a:spcPts val="0"/>
              </a:spcAft>
              <a:buClr>
                <a:srgbClr val="212121"/>
              </a:buClr>
              <a:buSzPts val="3000"/>
              <a:buNone/>
              <a:defRPr b="1" sz="3000">
                <a:solidFill>
                  <a:srgbClr val="212121"/>
                </a:solidFill>
              </a:defRPr>
            </a:lvl4pPr>
            <a:lvl5pPr lvl="4" algn="l">
              <a:lnSpc>
                <a:spcPct val="100000"/>
              </a:lnSpc>
              <a:spcBef>
                <a:spcPts val="0"/>
              </a:spcBef>
              <a:spcAft>
                <a:spcPts val="0"/>
              </a:spcAft>
              <a:buClr>
                <a:srgbClr val="212121"/>
              </a:buClr>
              <a:buSzPts val="3000"/>
              <a:buNone/>
              <a:defRPr b="1" sz="3000">
                <a:solidFill>
                  <a:srgbClr val="212121"/>
                </a:solidFill>
              </a:defRPr>
            </a:lvl5pPr>
            <a:lvl6pPr lvl="5" algn="l">
              <a:lnSpc>
                <a:spcPct val="100000"/>
              </a:lnSpc>
              <a:spcBef>
                <a:spcPts val="0"/>
              </a:spcBef>
              <a:spcAft>
                <a:spcPts val="0"/>
              </a:spcAft>
              <a:buClr>
                <a:srgbClr val="212121"/>
              </a:buClr>
              <a:buSzPts val="3000"/>
              <a:buNone/>
              <a:defRPr b="1" sz="3000">
                <a:solidFill>
                  <a:srgbClr val="212121"/>
                </a:solidFill>
              </a:defRPr>
            </a:lvl6pPr>
            <a:lvl7pPr lvl="6" algn="l">
              <a:lnSpc>
                <a:spcPct val="100000"/>
              </a:lnSpc>
              <a:spcBef>
                <a:spcPts val="0"/>
              </a:spcBef>
              <a:spcAft>
                <a:spcPts val="0"/>
              </a:spcAft>
              <a:buClr>
                <a:srgbClr val="212121"/>
              </a:buClr>
              <a:buSzPts val="3000"/>
              <a:buNone/>
              <a:defRPr b="1" sz="3000">
                <a:solidFill>
                  <a:srgbClr val="212121"/>
                </a:solidFill>
              </a:defRPr>
            </a:lvl7pPr>
            <a:lvl8pPr lvl="7" algn="l">
              <a:lnSpc>
                <a:spcPct val="100000"/>
              </a:lnSpc>
              <a:spcBef>
                <a:spcPts val="0"/>
              </a:spcBef>
              <a:spcAft>
                <a:spcPts val="0"/>
              </a:spcAft>
              <a:buClr>
                <a:srgbClr val="212121"/>
              </a:buClr>
              <a:buSzPts val="3000"/>
              <a:buNone/>
              <a:defRPr b="1" sz="3000">
                <a:solidFill>
                  <a:srgbClr val="212121"/>
                </a:solidFill>
              </a:defRPr>
            </a:lvl8pPr>
            <a:lvl9pPr lvl="8" algn="l">
              <a:lnSpc>
                <a:spcPct val="100000"/>
              </a:lnSpc>
              <a:spcBef>
                <a:spcPts val="0"/>
              </a:spcBef>
              <a:spcAft>
                <a:spcPts val="0"/>
              </a:spcAft>
              <a:buClr>
                <a:srgbClr val="212121"/>
              </a:buClr>
              <a:buSzPts val="3000"/>
              <a:buNone/>
              <a:defRPr b="1" sz="3000">
                <a:solidFill>
                  <a:srgbClr val="212121"/>
                </a:solidFill>
              </a:defRPr>
            </a:lvl9pPr>
          </a:lstStyle>
          <a:p/>
        </p:txBody>
      </p:sp>
      <p:sp>
        <p:nvSpPr>
          <p:cNvPr id="87" name="Google Shape;87;p13"/>
          <p:cNvSpPr txBox="1"/>
          <p:nvPr>
            <p:ph idx="1" type="subTitle"/>
          </p:nvPr>
        </p:nvSpPr>
        <p:spPr>
          <a:xfrm>
            <a:off x="2938225" y="3571325"/>
            <a:ext cx="5379900" cy="550500"/>
          </a:xfrm>
          <a:prstGeom prst="rect">
            <a:avLst/>
          </a:prstGeom>
          <a:noFill/>
        </p:spPr>
        <p:txBody>
          <a:bodyPr anchorCtr="0" anchor="t" bIns="91425" lIns="91425" spcFirstLastPara="1" rIns="91425" wrap="square" tIns="91425">
            <a:normAutofit/>
          </a:bodyPr>
          <a:lstStyle>
            <a:lvl1pPr lvl="0" algn="l">
              <a:lnSpc>
                <a:spcPct val="100000"/>
              </a:lnSpc>
              <a:spcBef>
                <a:spcPts val="0"/>
              </a:spcBef>
              <a:spcAft>
                <a:spcPts val="0"/>
              </a:spcAft>
              <a:buClr>
                <a:srgbClr val="212121"/>
              </a:buClr>
              <a:buSzPts val="1400"/>
              <a:buNone/>
              <a:defRPr sz="1400">
                <a:solidFill>
                  <a:srgbClr val="212121"/>
                </a:solidFill>
              </a:defRPr>
            </a:lvl1pPr>
            <a:lvl2pPr lvl="1" algn="l">
              <a:lnSpc>
                <a:spcPct val="100000"/>
              </a:lnSpc>
              <a:spcBef>
                <a:spcPts val="0"/>
              </a:spcBef>
              <a:spcAft>
                <a:spcPts val="0"/>
              </a:spcAft>
              <a:buClr>
                <a:srgbClr val="212121"/>
              </a:buClr>
              <a:buSzPts val="1100"/>
              <a:buNone/>
              <a:defRPr sz="1400">
                <a:solidFill>
                  <a:srgbClr val="212121"/>
                </a:solidFill>
              </a:defRPr>
            </a:lvl2pPr>
            <a:lvl3pPr lvl="2" algn="l">
              <a:lnSpc>
                <a:spcPct val="100000"/>
              </a:lnSpc>
              <a:spcBef>
                <a:spcPts val="0"/>
              </a:spcBef>
              <a:spcAft>
                <a:spcPts val="0"/>
              </a:spcAft>
              <a:buClr>
                <a:srgbClr val="212121"/>
              </a:buClr>
              <a:buSzPts val="1100"/>
              <a:buNone/>
              <a:defRPr sz="1400">
                <a:solidFill>
                  <a:srgbClr val="212121"/>
                </a:solidFill>
              </a:defRPr>
            </a:lvl3pPr>
            <a:lvl4pPr lvl="3" algn="l">
              <a:lnSpc>
                <a:spcPct val="100000"/>
              </a:lnSpc>
              <a:spcBef>
                <a:spcPts val="0"/>
              </a:spcBef>
              <a:spcAft>
                <a:spcPts val="0"/>
              </a:spcAft>
              <a:buClr>
                <a:srgbClr val="212121"/>
              </a:buClr>
              <a:buSzPts val="1100"/>
              <a:buNone/>
              <a:defRPr sz="1400">
                <a:solidFill>
                  <a:srgbClr val="212121"/>
                </a:solidFill>
              </a:defRPr>
            </a:lvl4pPr>
            <a:lvl5pPr lvl="4" algn="l">
              <a:lnSpc>
                <a:spcPct val="100000"/>
              </a:lnSpc>
              <a:spcBef>
                <a:spcPts val="0"/>
              </a:spcBef>
              <a:spcAft>
                <a:spcPts val="0"/>
              </a:spcAft>
              <a:buClr>
                <a:srgbClr val="212121"/>
              </a:buClr>
              <a:buSzPts val="1100"/>
              <a:buNone/>
              <a:defRPr sz="1400">
                <a:solidFill>
                  <a:srgbClr val="212121"/>
                </a:solidFill>
              </a:defRPr>
            </a:lvl5pPr>
            <a:lvl6pPr lvl="5" algn="l">
              <a:lnSpc>
                <a:spcPct val="100000"/>
              </a:lnSpc>
              <a:spcBef>
                <a:spcPts val="0"/>
              </a:spcBef>
              <a:spcAft>
                <a:spcPts val="0"/>
              </a:spcAft>
              <a:buClr>
                <a:srgbClr val="212121"/>
              </a:buClr>
              <a:buSzPts val="1100"/>
              <a:buNone/>
              <a:defRPr sz="1400">
                <a:solidFill>
                  <a:srgbClr val="212121"/>
                </a:solidFill>
              </a:defRPr>
            </a:lvl6pPr>
            <a:lvl7pPr lvl="6" algn="l">
              <a:lnSpc>
                <a:spcPct val="100000"/>
              </a:lnSpc>
              <a:spcBef>
                <a:spcPts val="0"/>
              </a:spcBef>
              <a:spcAft>
                <a:spcPts val="0"/>
              </a:spcAft>
              <a:buClr>
                <a:srgbClr val="212121"/>
              </a:buClr>
              <a:buSzPts val="1100"/>
              <a:buNone/>
              <a:defRPr sz="1400">
                <a:solidFill>
                  <a:srgbClr val="212121"/>
                </a:solidFill>
              </a:defRPr>
            </a:lvl7pPr>
            <a:lvl8pPr lvl="7" algn="l">
              <a:lnSpc>
                <a:spcPct val="100000"/>
              </a:lnSpc>
              <a:spcBef>
                <a:spcPts val="0"/>
              </a:spcBef>
              <a:spcAft>
                <a:spcPts val="0"/>
              </a:spcAft>
              <a:buClr>
                <a:srgbClr val="212121"/>
              </a:buClr>
              <a:buSzPts val="1100"/>
              <a:buNone/>
              <a:defRPr sz="1400">
                <a:solidFill>
                  <a:srgbClr val="212121"/>
                </a:solidFill>
              </a:defRPr>
            </a:lvl8pPr>
            <a:lvl9pPr lvl="8" algn="l">
              <a:lnSpc>
                <a:spcPct val="100000"/>
              </a:lnSpc>
              <a:spcBef>
                <a:spcPts val="0"/>
              </a:spcBef>
              <a:spcAft>
                <a:spcPts val="0"/>
              </a:spcAft>
              <a:buClr>
                <a:srgbClr val="212121"/>
              </a:buClr>
              <a:buSzPts val="1100"/>
              <a:buNone/>
              <a:defRPr sz="1400">
                <a:solidFill>
                  <a:srgbClr val="212121"/>
                </a:solidFill>
              </a:defRPr>
            </a:lvl9pPr>
          </a:lstStyle>
          <a:p/>
        </p:txBody>
      </p:sp>
      <p:sp>
        <p:nvSpPr>
          <p:cNvPr id="88" name="Google Shape;88;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212121"/>
                </a:solidFill>
              </a:defRPr>
            </a:lvl1pPr>
            <a:lvl2pPr lvl="1" algn="r">
              <a:lnSpc>
                <a:spcPct val="100000"/>
              </a:lnSpc>
              <a:spcAft>
                <a:spcPts val="0"/>
              </a:spcAft>
              <a:buNone/>
              <a:defRPr sz="1000">
                <a:solidFill>
                  <a:srgbClr val="212121"/>
                </a:solidFill>
              </a:defRPr>
            </a:lvl2pPr>
            <a:lvl3pPr lvl="2" algn="r">
              <a:lnSpc>
                <a:spcPct val="100000"/>
              </a:lnSpc>
              <a:spcAft>
                <a:spcPts val="0"/>
              </a:spcAft>
              <a:buNone/>
              <a:defRPr sz="1000">
                <a:solidFill>
                  <a:srgbClr val="212121"/>
                </a:solidFill>
              </a:defRPr>
            </a:lvl3pPr>
            <a:lvl4pPr lvl="3" algn="r">
              <a:lnSpc>
                <a:spcPct val="100000"/>
              </a:lnSpc>
              <a:spcAft>
                <a:spcPts val="0"/>
              </a:spcAft>
              <a:buNone/>
              <a:defRPr sz="1000">
                <a:solidFill>
                  <a:srgbClr val="212121"/>
                </a:solidFill>
              </a:defRPr>
            </a:lvl4pPr>
            <a:lvl5pPr lvl="4" algn="r">
              <a:lnSpc>
                <a:spcPct val="100000"/>
              </a:lnSpc>
              <a:spcAft>
                <a:spcPts val="0"/>
              </a:spcAft>
              <a:buNone/>
              <a:defRPr sz="1000">
                <a:solidFill>
                  <a:srgbClr val="212121"/>
                </a:solidFill>
              </a:defRPr>
            </a:lvl5pPr>
            <a:lvl6pPr lvl="5" algn="r">
              <a:lnSpc>
                <a:spcPct val="100000"/>
              </a:lnSpc>
              <a:spcAft>
                <a:spcPts val="0"/>
              </a:spcAft>
              <a:buNone/>
              <a:defRPr sz="1000">
                <a:solidFill>
                  <a:srgbClr val="212121"/>
                </a:solidFill>
              </a:defRPr>
            </a:lvl6pPr>
            <a:lvl7pPr lvl="6" algn="r">
              <a:lnSpc>
                <a:spcPct val="100000"/>
              </a:lnSpc>
              <a:spcAft>
                <a:spcPts val="0"/>
              </a:spcAft>
              <a:buNone/>
              <a:defRPr sz="1000">
                <a:solidFill>
                  <a:srgbClr val="212121"/>
                </a:solidFill>
              </a:defRPr>
            </a:lvl7pPr>
            <a:lvl8pPr lvl="7" algn="r">
              <a:lnSpc>
                <a:spcPct val="100000"/>
              </a:lnSpc>
              <a:spcAft>
                <a:spcPts val="0"/>
              </a:spcAft>
              <a:buNone/>
              <a:defRPr sz="1000">
                <a:solidFill>
                  <a:srgbClr val="212121"/>
                </a:solidFill>
              </a:defRPr>
            </a:lvl8pPr>
            <a:lvl9pPr lvl="8" algn="r">
              <a:lnSpc>
                <a:spcPct val="100000"/>
              </a:lnSpc>
              <a:spcAft>
                <a:spcPts val="0"/>
              </a:spcAft>
              <a:buNone/>
              <a:defRPr sz="1000">
                <a:solidFill>
                  <a:srgbClr val="21212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p:cSld name="AUTOLAYOUT_2">
    <p:bg>
      <p:bgPr>
        <a:solidFill>
          <a:srgbClr val="FFFFFF"/>
        </a:solidFill>
      </p:bgPr>
    </p:bg>
    <p:spTree>
      <p:nvGrpSpPr>
        <p:cNvPr id="89" name="Shape 89"/>
        <p:cNvGrpSpPr/>
        <p:nvPr/>
      </p:nvGrpSpPr>
      <p:grpSpPr>
        <a:xfrm>
          <a:off x="0" y="0"/>
          <a:ext cx="0" cy="0"/>
          <a:chOff x="0" y="0"/>
          <a:chExt cx="0" cy="0"/>
        </a:xfrm>
      </p:grpSpPr>
      <p:sp>
        <p:nvSpPr>
          <p:cNvPr id="90" name="Google Shape;90;p14"/>
          <p:cNvSpPr/>
          <p:nvPr/>
        </p:nvSpPr>
        <p:spPr>
          <a:xfrm>
            <a:off x="0" y="0"/>
            <a:ext cx="9144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4"/>
          <p:cNvSpPr/>
          <p:nvPr/>
        </p:nvSpPr>
        <p:spPr>
          <a:xfrm>
            <a:off x="3047650" y="0"/>
            <a:ext cx="60963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
          <p:cNvSpPr/>
          <p:nvPr/>
        </p:nvSpPr>
        <p:spPr>
          <a:xfrm>
            <a:off x="205218" y="201292"/>
            <a:ext cx="408900" cy="381900"/>
          </a:xfrm>
          <a:prstGeom prst="flowChartDelay">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4"/>
          <p:cNvSpPr/>
          <p:nvPr/>
        </p:nvSpPr>
        <p:spPr>
          <a:xfrm>
            <a:off x="205218" y="201292"/>
            <a:ext cx="408900" cy="381900"/>
          </a:xfrm>
          <a:prstGeom prst="flowChartDelay">
            <a:avLst/>
          </a:pr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4"/>
          <p:cNvSpPr/>
          <p:nvPr/>
        </p:nvSpPr>
        <p:spPr>
          <a:xfrm>
            <a:off x="100882" y="201292"/>
            <a:ext cx="408900" cy="381900"/>
          </a:xfrm>
          <a:prstGeom prst="flowChartDelay">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4"/>
          <p:cNvSpPr/>
          <p:nvPr/>
        </p:nvSpPr>
        <p:spPr>
          <a:xfrm>
            <a:off x="100882" y="201292"/>
            <a:ext cx="408900" cy="381900"/>
          </a:xfrm>
          <a:prstGeom prst="flowChartDelay">
            <a:avLst/>
          </a:pr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
          <p:cNvSpPr/>
          <p:nvPr/>
        </p:nvSpPr>
        <p:spPr>
          <a:xfrm>
            <a:off x="319" y="201292"/>
            <a:ext cx="408900" cy="381900"/>
          </a:xfrm>
          <a:prstGeom prst="flowChartDelay">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4"/>
          <p:cNvSpPr/>
          <p:nvPr/>
        </p:nvSpPr>
        <p:spPr>
          <a:xfrm>
            <a:off x="319" y="201292"/>
            <a:ext cx="408900" cy="381900"/>
          </a:xfrm>
          <a:prstGeom prst="flowChartDelay">
            <a:avLst/>
          </a:prstGeom>
          <a:solidFill>
            <a:srgbClr val="FFFFFF">
              <a:alpha val="250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4"/>
          <p:cNvSpPr txBox="1"/>
          <p:nvPr>
            <p:ph type="title"/>
          </p:nvPr>
        </p:nvSpPr>
        <p:spPr>
          <a:xfrm>
            <a:off x="233600" y="829550"/>
            <a:ext cx="2566200" cy="8925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100">
                <a:solidFill>
                  <a:schemeClr val="lt1"/>
                </a:solidFill>
              </a:defRPr>
            </a:lvl1pPr>
            <a:lvl2pPr lvl="1" algn="l">
              <a:lnSpc>
                <a:spcPct val="100000"/>
              </a:lnSpc>
              <a:spcBef>
                <a:spcPts val="0"/>
              </a:spcBef>
              <a:spcAft>
                <a:spcPts val="0"/>
              </a:spcAft>
              <a:buNone/>
              <a:defRPr b="1" sz="2100">
                <a:solidFill>
                  <a:schemeClr val="lt1"/>
                </a:solidFill>
              </a:defRPr>
            </a:lvl2pPr>
            <a:lvl3pPr lvl="2" algn="l">
              <a:lnSpc>
                <a:spcPct val="100000"/>
              </a:lnSpc>
              <a:spcBef>
                <a:spcPts val="0"/>
              </a:spcBef>
              <a:spcAft>
                <a:spcPts val="0"/>
              </a:spcAft>
              <a:buNone/>
              <a:defRPr b="1" sz="2100">
                <a:solidFill>
                  <a:schemeClr val="lt1"/>
                </a:solidFill>
              </a:defRPr>
            </a:lvl3pPr>
            <a:lvl4pPr lvl="3" algn="l">
              <a:lnSpc>
                <a:spcPct val="100000"/>
              </a:lnSpc>
              <a:spcBef>
                <a:spcPts val="0"/>
              </a:spcBef>
              <a:spcAft>
                <a:spcPts val="0"/>
              </a:spcAft>
              <a:buNone/>
              <a:defRPr b="1" sz="2100">
                <a:solidFill>
                  <a:schemeClr val="lt1"/>
                </a:solidFill>
              </a:defRPr>
            </a:lvl4pPr>
            <a:lvl5pPr lvl="4" algn="l">
              <a:lnSpc>
                <a:spcPct val="100000"/>
              </a:lnSpc>
              <a:spcBef>
                <a:spcPts val="0"/>
              </a:spcBef>
              <a:spcAft>
                <a:spcPts val="0"/>
              </a:spcAft>
              <a:buNone/>
              <a:defRPr b="1" sz="2100">
                <a:solidFill>
                  <a:schemeClr val="lt1"/>
                </a:solidFill>
              </a:defRPr>
            </a:lvl5pPr>
            <a:lvl6pPr lvl="5" algn="l">
              <a:lnSpc>
                <a:spcPct val="100000"/>
              </a:lnSpc>
              <a:spcBef>
                <a:spcPts val="0"/>
              </a:spcBef>
              <a:spcAft>
                <a:spcPts val="0"/>
              </a:spcAft>
              <a:buNone/>
              <a:defRPr b="1" sz="2100">
                <a:solidFill>
                  <a:schemeClr val="lt1"/>
                </a:solidFill>
              </a:defRPr>
            </a:lvl6pPr>
            <a:lvl7pPr lvl="6" algn="l">
              <a:lnSpc>
                <a:spcPct val="100000"/>
              </a:lnSpc>
              <a:spcBef>
                <a:spcPts val="0"/>
              </a:spcBef>
              <a:spcAft>
                <a:spcPts val="0"/>
              </a:spcAft>
              <a:buNone/>
              <a:defRPr b="1" sz="2100">
                <a:solidFill>
                  <a:schemeClr val="lt1"/>
                </a:solidFill>
              </a:defRPr>
            </a:lvl7pPr>
            <a:lvl8pPr lvl="7" algn="l">
              <a:lnSpc>
                <a:spcPct val="100000"/>
              </a:lnSpc>
              <a:spcBef>
                <a:spcPts val="0"/>
              </a:spcBef>
              <a:spcAft>
                <a:spcPts val="0"/>
              </a:spcAft>
              <a:buNone/>
              <a:defRPr b="1" sz="2100">
                <a:solidFill>
                  <a:schemeClr val="lt1"/>
                </a:solidFill>
              </a:defRPr>
            </a:lvl8pPr>
            <a:lvl9pPr lvl="8" algn="l">
              <a:lnSpc>
                <a:spcPct val="100000"/>
              </a:lnSpc>
              <a:spcBef>
                <a:spcPts val="0"/>
              </a:spcBef>
              <a:spcAft>
                <a:spcPts val="0"/>
              </a:spcAft>
              <a:buNone/>
              <a:defRPr b="1" sz="2100">
                <a:solidFill>
                  <a:schemeClr val="lt1"/>
                </a:solidFill>
              </a:defRPr>
            </a:lvl9pPr>
          </a:lstStyle>
          <a:p/>
        </p:txBody>
      </p:sp>
      <p:sp>
        <p:nvSpPr>
          <p:cNvPr id="99" name="Google Shape;99;p14"/>
          <p:cNvSpPr txBox="1"/>
          <p:nvPr>
            <p:ph idx="1" type="body"/>
          </p:nvPr>
        </p:nvSpPr>
        <p:spPr>
          <a:xfrm>
            <a:off x="233600" y="1798300"/>
            <a:ext cx="2566200" cy="29772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chemeClr val="lt1"/>
              </a:buClr>
              <a:buSzPts val="1400"/>
              <a:buChar char="●"/>
              <a:defRPr sz="1400">
                <a:solidFill>
                  <a:schemeClr val="lt1"/>
                </a:solidFill>
              </a:defRPr>
            </a:lvl1pPr>
            <a:lvl2pPr indent="-304800" lvl="1" marL="914400" algn="l">
              <a:lnSpc>
                <a:spcPct val="115000"/>
              </a:lnSpc>
              <a:spcBef>
                <a:spcPts val="0"/>
              </a:spcBef>
              <a:spcAft>
                <a:spcPts val="0"/>
              </a:spcAft>
              <a:buClr>
                <a:schemeClr val="lt1"/>
              </a:buClr>
              <a:buSzPts val="1200"/>
              <a:buChar char="○"/>
              <a:defRPr sz="1200">
                <a:solidFill>
                  <a:schemeClr val="lt1"/>
                </a:solidFill>
              </a:defRPr>
            </a:lvl2pPr>
            <a:lvl3pPr indent="-304800" lvl="2" marL="1371600" algn="l">
              <a:lnSpc>
                <a:spcPct val="115000"/>
              </a:lnSpc>
              <a:spcBef>
                <a:spcPts val="0"/>
              </a:spcBef>
              <a:spcAft>
                <a:spcPts val="0"/>
              </a:spcAft>
              <a:buClr>
                <a:schemeClr val="lt1"/>
              </a:buClr>
              <a:buSzPts val="1200"/>
              <a:buChar char="■"/>
              <a:defRPr sz="1200">
                <a:solidFill>
                  <a:schemeClr val="lt1"/>
                </a:solidFill>
              </a:defRPr>
            </a:lvl3pPr>
            <a:lvl4pPr indent="-304800" lvl="3" marL="1828800" algn="l">
              <a:lnSpc>
                <a:spcPct val="115000"/>
              </a:lnSpc>
              <a:spcBef>
                <a:spcPts val="0"/>
              </a:spcBef>
              <a:spcAft>
                <a:spcPts val="0"/>
              </a:spcAft>
              <a:buClr>
                <a:schemeClr val="lt1"/>
              </a:buClr>
              <a:buSzPts val="1200"/>
              <a:buChar char="●"/>
              <a:defRPr sz="1200">
                <a:solidFill>
                  <a:schemeClr val="lt1"/>
                </a:solidFill>
              </a:defRPr>
            </a:lvl4pPr>
            <a:lvl5pPr indent="-304800" lvl="4" marL="2286000" algn="l">
              <a:lnSpc>
                <a:spcPct val="115000"/>
              </a:lnSpc>
              <a:spcBef>
                <a:spcPts val="0"/>
              </a:spcBef>
              <a:spcAft>
                <a:spcPts val="0"/>
              </a:spcAft>
              <a:buClr>
                <a:schemeClr val="lt1"/>
              </a:buClr>
              <a:buSzPts val="1200"/>
              <a:buChar char="○"/>
              <a:defRPr sz="1200">
                <a:solidFill>
                  <a:schemeClr val="lt1"/>
                </a:solidFill>
              </a:defRPr>
            </a:lvl5pPr>
            <a:lvl6pPr indent="-304800" lvl="5" marL="2743200" algn="l">
              <a:lnSpc>
                <a:spcPct val="115000"/>
              </a:lnSpc>
              <a:spcBef>
                <a:spcPts val="0"/>
              </a:spcBef>
              <a:spcAft>
                <a:spcPts val="0"/>
              </a:spcAft>
              <a:buClr>
                <a:schemeClr val="lt1"/>
              </a:buClr>
              <a:buSzPts val="1200"/>
              <a:buChar char="■"/>
              <a:defRPr sz="1200">
                <a:solidFill>
                  <a:schemeClr val="lt1"/>
                </a:solidFill>
              </a:defRPr>
            </a:lvl6pPr>
            <a:lvl7pPr indent="-304800" lvl="6" marL="3200400" algn="l">
              <a:lnSpc>
                <a:spcPct val="115000"/>
              </a:lnSpc>
              <a:spcBef>
                <a:spcPts val="0"/>
              </a:spcBef>
              <a:spcAft>
                <a:spcPts val="0"/>
              </a:spcAft>
              <a:buClr>
                <a:schemeClr val="lt1"/>
              </a:buClr>
              <a:buSzPts val="1200"/>
              <a:buChar char="●"/>
              <a:defRPr sz="1200">
                <a:solidFill>
                  <a:schemeClr val="lt1"/>
                </a:solidFill>
              </a:defRPr>
            </a:lvl7pPr>
            <a:lvl8pPr indent="-304800" lvl="7" marL="3657600" algn="l">
              <a:lnSpc>
                <a:spcPct val="115000"/>
              </a:lnSpc>
              <a:spcBef>
                <a:spcPts val="0"/>
              </a:spcBef>
              <a:spcAft>
                <a:spcPts val="0"/>
              </a:spcAft>
              <a:buClr>
                <a:schemeClr val="lt1"/>
              </a:buClr>
              <a:buSzPts val="1200"/>
              <a:buChar char="○"/>
              <a:defRPr sz="1200">
                <a:solidFill>
                  <a:schemeClr val="lt1"/>
                </a:solidFill>
              </a:defRPr>
            </a:lvl8pPr>
            <a:lvl9pPr indent="-304800" lvl="8" marL="4114800" algn="l">
              <a:lnSpc>
                <a:spcPct val="115000"/>
              </a:lnSpc>
              <a:spcBef>
                <a:spcPts val="0"/>
              </a:spcBef>
              <a:spcAft>
                <a:spcPts val="0"/>
              </a:spcAft>
              <a:buClr>
                <a:schemeClr val="lt1"/>
              </a:buClr>
              <a:buSzPts val="1200"/>
              <a:buChar char="■"/>
              <a:defRPr sz="1200">
                <a:solidFill>
                  <a:schemeClr val="lt1"/>
                </a:solidFill>
              </a:defRPr>
            </a:lvl9pPr>
          </a:lstStyle>
          <a:p/>
        </p:txBody>
      </p:sp>
      <p:sp>
        <p:nvSpPr>
          <p:cNvPr id="100" name="Google Shape;100;p1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2">
  <p:cSld name="AUTOLAYOUT_3">
    <p:bg>
      <p:bgPr>
        <a:solidFill>
          <a:srgbClr val="FFFFFF"/>
        </a:solidFill>
      </p:bgPr>
    </p:bg>
    <p:spTree>
      <p:nvGrpSpPr>
        <p:cNvPr id="101" name="Shape 101"/>
        <p:cNvGrpSpPr/>
        <p:nvPr/>
      </p:nvGrpSpPr>
      <p:grpSpPr>
        <a:xfrm>
          <a:off x="0" y="0"/>
          <a:ext cx="0" cy="0"/>
          <a:chOff x="0" y="0"/>
          <a:chExt cx="0" cy="0"/>
        </a:xfrm>
      </p:grpSpPr>
      <p:sp>
        <p:nvSpPr>
          <p:cNvPr id="102" name="Google Shape;102;p15"/>
          <p:cNvSpPr/>
          <p:nvPr/>
        </p:nvSpPr>
        <p:spPr>
          <a:xfrm>
            <a:off x="0" y="0"/>
            <a:ext cx="9144000" cy="5143500"/>
          </a:xfrm>
          <a:prstGeom prst="rect">
            <a:avLst/>
          </a:prstGeom>
          <a:solidFill>
            <a:srgbClr val="607D8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5"/>
          <p:cNvSpPr/>
          <p:nvPr/>
        </p:nvSpPr>
        <p:spPr>
          <a:xfrm>
            <a:off x="5037500" y="751050"/>
            <a:ext cx="3641400" cy="3641400"/>
          </a:xfrm>
          <a:prstGeom prst="rect">
            <a:avLst/>
          </a:prstGeom>
          <a:noFill/>
          <a:ln cap="flat" cmpd="thinThick" w="76200">
            <a:solidFill>
              <a:srgbClr val="FFFFFF"/>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5"/>
          <p:cNvSpPr txBox="1"/>
          <p:nvPr>
            <p:ph type="title"/>
          </p:nvPr>
        </p:nvSpPr>
        <p:spPr>
          <a:xfrm>
            <a:off x="5172950" y="923700"/>
            <a:ext cx="3370500" cy="3296100"/>
          </a:xfrm>
          <a:prstGeom prst="rect">
            <a:avLst/>
          </a:prstGeom>
          <a:noFill/>
        </p:spPr>
        <p:txBody>
          <a:bodyPr anchorCtr="0" anchor="ctr" bIns="91425" lIns="91425" spcFirstLastPara="1" rIns="91425" wrap="square" tIns="91425">
            <a:normAutofit/>
          </a:bodyPr>
          <a:lstStyle>
            <a:lvl1pPr lvl="0" algn="ctr">
              <a:lnSpc>
                <a:spcPct val="100000"/>
              </a:lnSpc>
              <a:spcBef>
                <a:spcPts val="0"/>
              </a:spcBef>
              <a:spcAft>
                <a:spcPts val="0"/>
              </a:spcAft>
              <a:buClr>
                <a:srgbClr val="FFFFFF"/>
              </a:buClr>
              <a:buSzPts val="3000"/>
              <a:buNone/>
              <a:defRPr sz="3000">
                <a:solidFill>
                  <a:srgbClr val="FFFFFF"/>
                </a:solidFill>
              </a:defRPr>
            </a:lvl1pPr>
            <a:lvl2pPr lvl="1" algn="ctr">
              <a:lnSpc>
                <a:spcPct val="100000"/>
              </a:lnSpc>
              <a:spcBef>
                <a:spcPts val="0"/>
              </a:spcBef>
              <a:spcAft>
                <a:spcPts val="0"/>
              </a:spcAft>
              <a:buClr>
                <a:srgbClr val="FFFFFF"/>
              </a:buClr>
              <a:buSzPts val="3000"/>
              <a:buNone/>
              <a:defRPr sz="3000">
                <a:solidFill>
                  <a:srgbClr val="FFFFFF"/>
                </a:solidFill>
              </a:defRPr>
            </a:lvl2pPr>
            <a:lvl3pPr lvl="2" algn="ctr">
              <a:lnSpc>
                <a:spcPct val="100000"/>
              </a:lnSpc>
              <a:spcBef>
                <a:spcPts val="0"/>
              </a:spcBef>
              <a:spcAft>
                <a:spcPts val="0"/>
              </a:spcAft>
              <a:buClr>
                <a:srgbClr val="FFFFFF"/>
              </a:buClr>
              <a:buSzPts val="3000"/>
              <a:buNone/>
              <a:defRPr sz="3000">
                <a:solidFill>
                  <a:srgbClr val="FFFFFF"/>
                </a:solidFill>
              </a:defRPr>
            </a:lvl3pPr>
            <a:lvl4pPr lvl="3" algn="ctr">
              <a:lnSpc>
                <a:spcPct val="100000"/>
              </a:lnSpc>
              <a:spcBef>
                <a:spcPts val="0"/>
              </a:spcBef>
              <a:spcAft>
                <a:spcPts val="0"/>
              </a:spcAft>
              <a:buClr>
                <a:srgbClr val="FFFFFF"/>
              </a:buClr>
              <a:buSzPts val="3000"/>
              <a:buNone/>
              <a:defRPr sz="3000">
                <a:solidFill>
                  <a:srgbClr val="FFFFFF"/>
                </a:solidFill>
              </a:defRPr>
            </a:lvl4pPr>
            <a:lvl5pPr lvl="4" algn="ctr">
              <a:lnSpc>
                <a:spcPct val="100000"/>
              </a:lnSpc>
              <a:spcBef>
                <a:spcPts val="0"/>
              </a:spcBef>
              <a:spcAft>
                <a:spcPts val="0"/>
              </a:spcAft>
              <a:buClr>
                <a:srgbClr val="FFFFFF"/>
              </a:buClr>
              <a:buSzPts val="3000"/>
              <a:buNone/>
              <a:defRPr sz="3000">
                <a:solidFill>
                  <a:srgbClr val="FFFFFF"/>
                </a:solidFill>
              </a:defRPr>
            </a:lvl5pPr>
            <a:lvl6pPr lvl="5" algn="ctr">
              <a:lnSpc>
                <a:spcPct val="100000"/>
              </a:lnSpc>
              <a:spcBef>
                <a:spcPts val="0"/>
              </a:spcBef>
              <a:spcAft>
                <a:spcPts val="0"/>
              </a:spcAft>
              <a:buClr>
                <a:srgbClr val="FFFFFF"/>
              </a:buClr>
              <a:buSzPts val="3000"/>
              <a:buNone/>
              <a:defRPr sz="3000">
                <a:solidFill>
                  <a:srgbClr val="FFFFFF"/>
                </a:solidFill>
              </a:defRPr>
            </a:lvl6pPr>
            <a:lvl7pPr lvl="6" algn="ctr">
              <a:lnSpc>
                <a:spcPct val="100000"/>
              </a:lnSpc>
              <a:spcBef>
                <a:spcPts val="0"/>
              </a:spcBef>
              <a:spcAft>
                <a:spcPts val="0"/>
              </a:spcAft>
              <a:buClr>
                <a:srgbClr val="FFFFFF"/>
              </a:buClr>
              <a:buSzPts val="3000"/>
              <a:buNone/>
              <a:defRPr sz="3000">
                <a:solidFill>
                  <a:srgbClr val="FFFFFF"/>
                </a:solidFill>
              </a:defRPr>
            </a:lvl7pPr>
            <a:lvl8pPr lvl="7" algn="ctr">
              <a:lnSpc>
                <a:spcPct val="100000"/>
              </a:lnSpc>
              <a:spcBef>
                <a:spcPts val="0"/>
              </a:spcBef>
              <a:spcAft>
                <a:spcPts val="0"/>
              </a:spcAft>
              <a:buClr>
                <a:srgbClr val="FFFFFF"/>
              </a:buClr>
              <a:buSzPts val="3000"/>
              <a:buNone/>
              <a:defRPr sz="3000">
                <a:solidFill>
                  <a:srgbClr val="FFFFFF"/>
                </a:solidFill>
              </a:defRPr>
            </a:lvl8pPr>
            <a:lvl9pPr lvl="8" algn="ctr">
              <a:lnSpc>
                <a:spcPct val="100000"/>
              </a:lnSpc>
              <a:spcBef>
                <a:spcPts val="0"/>
              </a:spcBef>
              <a:spcAft>
                <a:spcPts val="0"/>
              </a:spcAft>
              <a:buClr>
                <a:srgbClr val="FFFFFF"/>
              </a:buClr>
              <a:buSzPts val="3000"/>
              <a:buNone/>
              <a:defRPr sz="3000">
                <a:solidFill>
                  <a:srgbClr val="FFFFFF"/>
                </a:solidFill>
              </a:defRPr>
            </a:lvl9pPr>
          </a:lstStyle>
          <a:p/>
        </p:txBody>
      </p:sp>
      <p:sp>
        <p:nvSpPr>
          <p:cNvPr id="105" name="Google Shape;105;p15"/>
          <p:cNvSpPr txBox="1"/>
          <p:nvPr>
            <p:ph idx="12" type="sldNum"/>
          </p:nvPr>
        </p:nvSpPr>
        <p:spPr>
          <a:xfrm>
            <a:off x="8497999" y="4688759"/>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4">
  <p:cSld name="AUTOLAYOUT_5">
    <p:bg>
      <p:bgPr>
        <a:solidFill>
          <a:srgbClr val="FFFFFF"/>
        </a:solidFill>
      </p:bgPr>
    </p:bg>
    <p:spTree>
      <p:nvGrpSpPr>
        <p:cNvPr id="106" name="Shape 106"/>
        <p:cNvGrpSpPr/>
        <p:nvPr/>
      </p:nvGrpSpPr>
      <p:grpSpPr>
        <a:xfrm>
          <a:off x="0" y="0"/>
          <a:ext cx="0" cy="0"/>
          <a:chOff x="0" y="0"/>
          <a:chExt cx="0" cy="0"/>
        </a:xfrm>
      </p:grpSpPr>
      <p:sp>
        <p:nvSpPr>
          <p:cNvPr id="107" name="Google Shape;107;p16"/>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6"/>
          <p:cNvSpPr/>
          <p:nvPr/>
        </p:nvSpPr>
        <p:spPr>
          <a:xfrm>
            <a:off x="3389100" y="0"/>
            <a:ext cx="57549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9" name="Google Shape;109;p16"/>
          <p:cNvCxnSpPr/>
          <p:nvPr/>
        </p:nvCxnSpPr>
        <p:spPr>
          <a:xfrm>
            <a:off x="372950" y="511683"/>
            <a:ext cx="642300" cy="0"/>
          </a:xfrm>
          <a:prstGeom prst="straightConnector1">
            <a:avLst/>
          </a:prstGeom>
          <a:noFill/>
          <a:ln cap="flat" cmpd="sng" w="76200">
            <a:solidFill>
              <a:schemeClr val="accent5"/>
            </a:solidFill>
            <a:prstDash val="solid"/>
            <a:round/>
            <a:headEnd len="sm" w="sm" type="none"/>
            <a:tailEnd len="sm" w="sm" type="none"/>
          </a:ln>
        </p:spPr>
      </p:cxnSp>
      <p:sp>
        <p:nvSpPr>
          <p:cNvPr id="110" name="Google Shape;110;p16"/>
          <p:cNvSpPr txBox="1"/>
          <p:nvPr>
            <p:ph type="title"/>
          </p:nvPr>
        </p:nvSpPr>
        <p:spPr>
          <a:xfrm>
            <a:off x="321825" y="694100"/>
            <a:ext cx="2143800" cy="3149400"/>
          </a:xfrm>
          <a:prstGeom prst="rect">
            <a:avLst/>
          </a:prstGeom>
          <a:noFill/>
        </p:spPr>
        <p:txBody>
          <a:bodyPr anchorCtr="0" anchor="t" bIns="91425" lIns="91425" spcFirstLastPara="1" rIns="91425" wrap="square" tIns="91425">
            <a:normAutofit/>
          </a:bodyPr>
          <a:lstStyle>
            <a:lvl1pPr lvl="0" algn="l">
              <a:lnSpc>
                <a:spcPct val="100000"/>
              </a:lnSpc>
              <a:spcBef>
                <a:spcPts val="0"/>
              </a:spcBef>
              <a:spcAft>
                <a:spcPts val="0"/>
              </a:spcAft>
              <a:buNone/>
              <a:defRPr b="1" sz="2600">
                <a:solidFill>
                  <a:schemeClr val="dk1"/>
                </a:solidFill>
              </a:defRPr>
            </a:lvl1pPr>
            <a:lvl2pPr lvl="1" algn="l">
              <a:lnSpc>
                <a:spcPct val="100000"/>
              </a:lnSpc>
              <a:spcBef>
                <a:spcPts val="0"/>
              </a:spcBef>
              <a:spcAft>
                <a:spcPts val="0"/>
              </a:spcAft>
              <a:buNone/>
              <a:defRPr b="1" sz="2600">
                <a:solidFill>
                  <a:schemeClr val="dk1"/>
                </a:solidFill>
              </a:defRPr>
            </a:lvl2pPr>
            <a:lvl3pPr lvl="2" algn="l">
              <a:lnSpc>
                <a:spcPct val="100000"/>
              </a:lnSpc>
              <a:spcBef>
                <a:spcPts val="0"/>
              </a:spcBef>
              <a:spcAft>
                <a:spcPts val="0"/>
              </a:spcAft>
              <a:buNone/>
              <a:defRPr b="1" sz="2600">
                <a:solidFill>
                  <a:schemeClr val="dk1"/>
                </a:solidFill>
              </a:defRPr>
            </a:lvl3pPr>
            <a:lvl4pPr lvl="3" algn="l">
              <a:lnSpc>
                <a:spcPct val="100000"/>
              </a:lnSpc>
              <a:spcBef>
                <a:spcPts val="0"/>
              </a:spcBef>
              <a:spcAft>
                <a:spcPts val="0"/>
              </a:spcAft>
              <a:buNone/>
              <a:defRPr b="1" sz="2600">
                <a:solidFill>
                  <a:schemeClr val="dk1"/>
                </a:solidFill>
              </a:defRPr>
            </a:lvl4pPr>
            <a:lvl5pPr lvl="4" algn="l">
              <a:lnSpc>
                <a:spcPct val="100000"/>
              </a:lnSpc>
              <a:spcBef>
                <a:spcPts val="0"/>
              </a:spcBef>
              <a:spcAft>
                <a:spcPts val="0"/>
              </a:spcAft>
              <a:buNone/>
              <a:defRPr b="1" sz="2600">
                <a:solidFill>
                  <a:schemeClr val="dk1"/>
                </a:solidFill>
              </a:defRPr>
            </a:lvl5pPr>
            <a:lvl6pPr lvl="5" algn="l">
              <a:lnSpc>
                <a:spcPct val="100000"/>
              </a:lnSpc>
              <a:spcBef>
                <a:spcPts val="0"/>
              </a:spcBef>
              <a:spcAft>
                <a:spcPts val="0"/>
              </a:spcAft>
              <a:buNone/>
              <a:defRPr b="1" sz="2600">
                <a:solidFill>
                  <a:schemeClr val="dk1"/>
                </a:solidFill>
              </a:defRPr>
            </a:lvl6pPr>
            <a:lvl7pPr lvl="6" algn="l">
              <a:lnSpc>
                <a:spcPct val="100000"/>
              </a:lnSpc>
              <a:spcBef>
                <a:spcPts val="0"/>
              </a:spcBef>
              <a:spcAft>
                <a:spcPts val="0"/>
              </a:spcAft>
              <a:buNone/>
              <a:defRPr b="1" sz="2600">
                <a:solidFill>
                  <a:schemeClr val="dk1"/>
                </a:solidFill>
              </a:defRPr>
            </a:lvl7pPr>
            <a:lvl8pPr lvl="7" algn="l">
              <a:lnSpc>
                <a:spcPct val="100000"/>
              </a:lnSpc>
              <a:spcBef>
                <a:spcPts val="0"/>
              </a:spcBef>
              <a:spcAft>
                <a:spcPts val="0"/>
              </a:spcAft>
              <a:buNone/>
              <a:defRPr b="1" sz="2600">
                <a:solidFill>
                  <a:schemeClr val="dk1"/>
                </a:solidFill>
              </a:defRPr>
            </a:lvl8pPr>
            <a:lvl9pPr lvl="8" algn="l">
              <a:lnSpc>
                <a:spcPct val="100000"/>
              </a:lnSpc>
              <a:spcBef>
                <a:spcPts val="0"/>
              </a:spcBef>
              <a:spcAft>
                <a:spcPts val="0"/>
              </a:spcAft>
              <a:buNone/>
              <a:defRPr b="1" sz="2600">
                <a:solidFill>
                  <a:schemeClr val="dk1"/>
                </a:solidFill>
              </a:defRPr>
            </a:lvl9pPr>
          </a:lstStyle>
          <a:p/>
        </p:txBody>
      </p:sp>
      <p:sp>
        <p:nvSpPr>
          <p:cNvPr id="111" name="Google Shape;111;p16"/>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3">
  <p:cSld name="AUTOLAYOUT_6">
    <p:bg>
      <p:bgPr>
        <a:solidFill>
          <a:srgbClr val="FFFFFF"/>
        </a:solidFill>
      </p:bgPr>
    </p:bg>
    <p:spTree>
      <p:nvGrpSpPr>
        <p:cNvPr id="112" name="Shape 112"/>
        <p:cNvGrpSpPr/>
        <p:nvPr/>
      </p:nvGrpSpPr>
      <p:grpSpPr>
        <a:xfrm>
          <a:off x="0" y="0"/>
          <a:ext cx="0" cy="0"/>
          <a:chOff x="0" y="0"/>
          <a:chExt cx="0" cy="0"/>
        </a:xfrm>
      </p:grpSpPr>
      <p:sp>
        <p:nvSpPr>
          <p:cNvPr id="113" name="Google Shape;113;p17"/>
          <p:cNvSpPr/>
          <p:nvPr/>
        </p:nvSpPr>
        <p:spPr>
          <a:xfrm>
            <a:off x="0" y="0"/>
            <a:ext cx="9144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7"/>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ja"/>
              <a:t>‹#›</a:t>
            </a:fld>
            <a:endParaRPr/>
          </a:p>
        </p:txBody>
      </p:sp>
      <p:sp>
        <p:nvSpPr>
          <p:cNvPr id="115" name="Google Shape;115;p17"/>
          <p:cNvSpPr txBox="1"/>
          <p:nvPr>
            <p:ph type="title"/>
          </p:nvPr>
        </p:nvSpPr>
        <p:spPr>
          <a:xfrm>
            <a:off x="329350" y="1108375"/>
            <a:ext cx="3997500" cy="10242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800">
                <a:solidFill>
                  <a:srgbClr val="212121"/>
                </a:solidFill>
              </a:defRPr>
            </a:lvl1pPr>
            <a:lvl2pPr lvl="1" algn="l">
              <a:lnSpc>
                <a:spcPct val="100000"/>
              </a:lnSpc>
              <a:spcBef>
                <a:spcPts val="0"/>
              </a:spcBef>
              <a:spcAft>
                <a:spcPts val="0"/>
              </a:spcAft>
              <a:buNone/>
              <a:defRPr b="1" sz="2800">
                <a:solidFill>
                  <a:srgbClr val="212121"/>
                </a:solidFill>
              </a:defRPr>
            </a:lvl2pPr>
            <a:lvl3pPr lvl="2" algn="l">
              <a:lnSpc>
                <a:spcPct val="100000"/>
              </a:lnSpc>
              <a:spcBef>
                <a:spcPts val="0"/>
              </a:spcBef>
              <a:spcAft>
                <a:spcPts val="0"/>
              </a:spcAft>
              <a:buNone/>
              <a:defRPr b="1" sz="2800">
                <a:solidFill>
                  <a:srgbClr val="212121"/>
                </a:solidFill>
              </a:defRPr>
            </a:lvl3pPr>
            <a:lvl4pPr lvl="3" algn="l">
              <a:lnSpc>
                <a:spcPct val="100000"/>
              </a:lnSpc>
              <a:spcBef>
                <a:spcPts val="0"/>
              </a:spcBef>
              <a:spcAft>
                <a:spcPts val="0"/>
              </a:spcAft>
              <a:buNone/>
              <a:defRPr b="1" sz="2800">
                <a:solidFill>
                  <a:srgbClr val="212121"/>
                </a:solidFill>
              </a:defRPr>
            </a:lvl4pPr>
            <a:lvl5pPr lvl="4" algn="l">
              <a:lnSpc>
                <a:spcPct val="100000"/>
              </a:lnSpc>
              <a:spcBef>
                <a:spcPts val="0"/>
              </a:spcBef>
              <a:spcAft>
                <a:spcPts val="0"/>
              </a:spcAft>
              <a:buNone/>
              <a:defRPr b="1" sz="2800">
                <a:solidFill>
                  <a:srgbClr val="212121"/>
                </a:solidFill>
              </a:defRPr>
            </a:lvl5pPr>
            <a:lvl6pPr lvl="5" algn="l">
              <a:lnSpc>
                <a:spcPct val="100000"/>
              </a:lnSpc>
              <a:spcBef>
                <a:spcPts val="0"/>
              </a:spcBef>
              <a:spcAft>
                <a:spcPts val="0"/>
              </a:spcAft>
              <a:buNone/>
              <a:defRPr b="1" sz="2800">
                <a:solidFill>
                  <a:srgbClr val="212121"/>
                </a:solidFill>
              </a:defRPr>
            </a:lvl6pPr>
            <a:lvl7pPr lvl="6" algn="l">
              <a:lnSpc>
                <a:spcPct val="100000"/>
              </a:lnSpc>
              <a:spcBef>
                <a:spcPts val="0"/>
              </a:spcBef>
              <a:spcAft>
                <a:spcPts val="0"/>
              </a:spcAft>
              <a:buNone/>
              <a:defRPr b="1" sz="2800">
                <a:solidFill>
                  <a:srgbClr val="212121"/>
                </a:solidFill>
              </a:defRPr>
            </a:lvl7pPr>
            <a:lvl8pPr lvl="7" algn="l">
              <a:lnSpc>
                <a:spcPct val="100000"/>
              </a:lnSpc>
              <a:spcBef>
                <a:spcPts val="0"/>
              </a:spcBef>
              <a:spcAft>
                <a:spcPts val="0"/>
              </a:spcAft>
              <a:buNone/>
              <a:defRPr b="1" sz="2800">
                <a:solidFill>
                  <a:srgbClr val="212121"/>
                </a:solidFill>
              </a:defRPr>
            </a:lvl8pPr>
            <a:lvl9pPr lvl="8" algn="l">
              <a:lnSpc>
                <a:spcPct val="100000"/>
              </a:lnSpc>
              <a:spcBef>
                <a:spcPts val="0"/>
              </a:spcBef>
              <a:spcAft>
                <a:spcPts val="0"/>
              </a:spcAft>
              <a:buNone/>
              <a:defRPr b="1" sz="2800">
                <a:solidFill>
                  <a:srgbClr val="212121"/>
                </a:solidFill>
              </a:defRPr>
            </a:lvl9pPr>
          </a:lstStyle>
          <a:p/>
        </p:txBody>
      </p:sp>
      <p:sp>
        <p:nvSpPr>
          <p:cNvPr id="116" name="Google Shape;116;p17"/>
          <p:cNvSpPr txBox="1"/>
          <p:nvPr>
            <p:ph idx="1" type="body"/>
          </p:nvPr>
        </p:nvSpPr>
        <p:spPr>
          <a:xfrm>
            <a:off x="329350" y="2195100"/>
            <a:ext cx="3997500" cy="1835100"/>
          </a:xfrm>
          <a:prstGeom prst="rect">
            <a:avLst/>
          </a:prstGeom>
          <a:noFill/>
        </p:spPr>
        <p:txBody>
          <a:bodyPr anchorCtr="0" anchor="t" bIns="91425" lIns="91425" spcFirstLastPara="1" rIns="91425" wrap="square" tIns="91425">
            <a:normAutofit/>
          </a:bodyPr>
          <a:lstStyle>
            <a:lvl1pPr indent="-330200" lvl="0" marL="457200" algn="l">
              <a:lnSpc>
                <a:spcPct val="115000"/>
              </a:lnSpc>
              <a:spcBef>
                <a:spcPts val="0"/>
              </a:spcBef>
              <a:spcAft>
                <a:spcPts val="0"/>
              </a:spcAft>
              <a:buClr>
                <a:srgbClr val="616161"/>
              </a:buClr>
              <a:buSzPts val="1600"/>
              <a:buChar char="●"/>
              <a:defRPr sz="1600">
                <a:solidFill>
                  <a:srgbClr val="616161"/>
                </a:solidFill>
              </a:defRPr>
            </a:lvl1pPr>
            <a:lvl2pPr indent="-298450" lvl="1" marL="914400" algn="l">
              <a:lnSpc>
                <a:spcPct val="115000"/>
              </a:lnSpc>
              <a:spcBef>
                <a:spcPts val="0"/>
              </a:spcBef>
              <a:spcAft>
                <a:spcPts val="0"/>
              </a:spcAft>
              <a:buClr>
                <a:srgbClr val="616161"/>
              </a:buClr>
              <a:buSzPts val="1100"/>
              <a:buChar char="○"/>
              <a:defRPr sz="1400">
                <a:solidFill>
                  <a:srgbClr val="616161"/>
                </a:solidFill>
              </a:defRPr>
            </a:lvl2pPr>
            <a:lvl3pPr indent="-298450" lvl="2" marL="1371600" algn="l">
              <a:lnSpc>
                <a:spcPct val="115000"/>
              </a:lnSpc>
              <a:spcBef>
                <a:spcPts val="0"/>
              </a:spcBef>
              <a:spcAft>
                <a:spcPts val="0"/>
              </a:spcAft>
              <a:buClr>
                <a:srgbClr val="616161"/>
              </a:buClr>
              <a:buSzPts val="1100"/>
              <a:buChar char="■"/>
              <a:defRPr sz="1400">
                <a:solidFill>
                  <a:srgbClr val="616161"/>
                </a:solidFill>
              </a:defRPr>
            </a:lvl3pPr>
            <a:lvl4pPr indent="-298450" lvl="3" marL="1828800" algn="l">
              <a:lnSpc>
                <a:spcPct val="115000"/>
              </a:lnSpc>
              <a:spcBef>
                <a:spcPts val="0"/>
              </a:spcBef>
              <a:spcAft>
                <a:spcPts val="0"/>
              </a:spcAft>
              <a:buClr>
                <a:srgbClr val="616161"/>
              </a:buClr>
              <a:buSzPts val="1100"/>
              <a:buChar char="●"/>
              <a:defRPr sz="1400">
                <a:solidFill>
                  <a:srgbClr val="616161"/>
                </a:solidFill>
              </a:defRPr>
            </a:lvl4pPr>
            <a:lvl5pPr indent="-298450" lvl="4" marL="2286000" algn="l">
              <a:lnSpc>
                <a:spcPct val="115000"/>
              </a:lnSpc>
              <a:spcBef>
                <a:spcPts val="0"/>
              </a:spcBef>
              <a:spcAft>
                <a:spcPts val="0"/>
              </a:spcAft>
              <a:buClr>
                <a:srgbClr val="616161"/>
              </a:buClr>
              <a:buSzPts val="1100"/>
              <a:buChar char="○"/>
              <a:defRPr sz="1400">
                <a:solidFill>
                  <a:srgbClr val="616161"/>
                </a:solidFill>
              </a:defRPr>
            </a:lvl5pPr>
            <a:lvl6pPr indent="-298450" lvl="5" marL="2743200" algn="l">
              <a:lnSpc>
                <a:spcPct val="115000"/>
              </a:lnSpc>
              <a:spcBef>
                <a:spcPts val="0"/>
              </a:spcBef>
              <a:spcAft>
                <a:spcPts val="0"/>
              </a:spcAft>
              <a:buClr>
                <a:srgbClr val="616161"/>
              </a:buClr>
              <a:buSzPts val="1100"/>
              <a:buChar char="■"/>
              <a:defRPr sz="1400">
                <a:solidFill>
                  <a:srgbClr val="616161"/>
                </a:solidFill>
              </a:defRPr>
            </a:lvl6pPr>
            <a:lvl7pPr indent="-298450" lvl="6" marL="3200400" algn="l">
              <a:lnSpc>
                <a:spcPct val="115000"/>
              </a:lnSpc>
              <a:spcBef>
                <a:spcPts val="0"/>
              </a:spcBef>
              <a:spcAft>
                <a:spcPts val="0"/>
              </a:spcAft>
              <a:buClr>
                <a:srgbClr val="616161"/>
              </a:buClr>
              <a:buSzPts val="1100"/>
              <a:buChar char="●"/>
              <a:defRPr sz="1400">
                <a:solidFill>
                  <a:srgbClr val="616161"/>
                </a:solidFill>
              </a:defRPr>
            </a:lvl7pPr>
            <a:lvl8pPr indent="-298450" lvl="7" marL="3657600" algn="l">
              <a:lnSpc>
                <a:spcPct val="115000"/>
              </a:lnSpc>
              <a:spcBef>
                <a:spcPts val="0"/>
              </a:spcBef>
              <a:spcAft>
                <a:spcPts val="0"/>
              </a:spcAft>
              <a:buClr>
                <a:srgbClr val="616161"/>
              </a:buClr>
              <a:buSzPts val="1100"/>
              <a:buChar char="○"/>
              <a:defRPr sz="1400">
                <a:solidFill>
                  <a:srgbClr val="616161"/>
                </a:solidFill>
              </a:defRPr>
            </a:lvl8pPr>
            <a:lvl9pPr indent="-298450" lvl="8" marL="4114800" algn="l">
              <a:lnSpc>
                <a:spcPct val="115000"/>
              </a:lnSpc>
              <a:spcBef>
                <a:spcPts val="0"/>
              </a:spcBef>
              <a:spcAft>
                <a:spcPts val="0"/>
              </a:spcAft>
              <a:buClr>
                <a:srgbClr val="616161"/>
              </a:buClr>
              <a:buSzPts val="1100"/>
              <a:buChar char="■"/>
              <a:defRPr sz="1400">
                <a:solidFill>
                  <a:srgbClr val="61616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5">
  <p:cSld name="AUTOLAYOUT_7">
    <p:bg>
      <p:bgPr>
        <a:solidFill>
          <a:srgbClr val="FFFFFF"/>
        </a:solidFill>
      </p:bgPr>
    </p:bg>
    <p:spTree>
      <p:nvGrpSpPr>
        <p:cNvPr id="117" name="Shape 117"/>
        <p:cNvGrpSpPr/>
        <p:nvPr/>
      </p:nvGrpSpPr>
      <p:grpSpPr>
        <a:xfrm>
          <a:off x="0" y="0"/>
          <a:ext cx="0" cy="0"/>
          <a:chOff x="0" y="0"/>
          <a:chExt cx="0" cy="0"/>
        </a:xfrm>
      </p:grpSpPr>
      <p:sp>
        <p:nvSpPr>
          <p:cNvPr id="118" name="Google Shape;118;p18"/>
          <p:cNvSpPr/>
          <p:nvPr/>
        </p:nvSpPr>
        <p:spPr>
          <a:xfrm>
            <a:off x="0" y="0"/>
            <a:ext cx="9144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8"/>
          <p:cNvSpPr/>
          <p:nvPr/>
        </p:nvSpPr>
        <p:spPr>
          <a:xfrm rot="5400000">
            <a:off x="714198" y="47725"/>
            <a:ext cx="857400" cy="762000"/>
          </a:xfrm>
          <a:prstGeom prst="triangle">
            <a:avLst>
              <a:gd fmla="val 50000" name="adj"/>
            </a:avLst>
          </a:prstGeom>
          <a:solidFill>
            <a:schemeClr val="lt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8"/>
          <p:cNvSpPr/>
          <p:nvPr/>
        </p:nvSpPr>
        <p:spPr>
          <a:xfrm flipH="1" rot="-5400000">
            <a:off x="928672" y="-166420"/>
            <a:ext cx="428700" cy="762000"/>
          </a:xfrm>
          <a:prstGeom prst="rtTriangle">
            <a:avLst/>
          </a:prstGeom>
          <a:solidFill>
            <a:schemeClr val="lt2"/>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8"/>
          <p:cNvSpPr txBox="1"/>
          <p:nvPr>
            <p:ph type="title"/>
          </p:nvPr>
        </p:nvSpPr>
        <p:spPr>
          <a:xfrm>
            <a:off x="762025" y="1189150"/>
            <a:ext cx="7620000" cy="8574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3600">
                <a:solidFill>
                  <a:srgbClr val="212121"/>
                </a:solidFill>
              </a:defRPr>
            </a:lvl1pPr>
            <a:lvl2pPr lvl="1" algn="l">
              <a:lnSpc>
                <a:spcPct val="100000"/>
              </a:lnSpc>
              <a:spcBef>
                <a:spcPts val="0"/>
              </a:spcBef>
              <a:spcAft>
                <a:spcPts val="0"/>
              </a:spcAft>
              <a:buNone/>
              <a:defRPr b="1" sz="3600">
                <a:solidFill>
                  <a:srgbClr val="212121"/>
                </a:solidFill>
              </a:defRPr>
            </a:lvl2pPr>
            <a:lvl3pPr lvl="2" algn="l">
              <a:lnSpc>
                <a:spcPct val="100000"/>
              </a:lnSpc>
              <a:spcBef>
                <a:spcPts val="0"/>
              </a:spcBef>
              <a:spcAft>
                <a:spcPts val="0"/>
              </a:spcAft>
              <a:buNone/>
              <a:defRPr b="1" sz="3600">
                <a:solidFill>
                  <a:srgbClr val="212121"/>
                </a:solidFill>
              </a:defRPr>
            </a:lvl3pPr>
            <a:lvl4pPr lvl="3" algn="l">
              <a:lnSpc>
                <a:spcPct val="100000"/>
              </a:lnSpc>
              <a:spcBef>
                <a:spcPts val="0"/>
              </a:spcBef>
              <a:spcAft>
                <a:spcPts val="0"/>
              </a:spcAft>
              <a:buNone/>
              <a:defRPr b="1" sz="3600">
                <a:solidFill>
                  <a:srgbClr val="212121"/>
                </a:solidFill>
              </a:defRPr>
            </a:lvl4pPr>
            <a:lvl5pPr lvl="4" algn="l">
              <a:lnSpc>
                <a:spcPct val="100000"/>
              </a:lnSpc>
              <a:spcBef>
                <a:spcPts val="0"/>
              </a:spcBef>
              <a:spcAft>
                <a:spcPts val="0"/>
              </a:spcAft>
              <a:buNone/>
              <a:defRPr b="1" sz="3600">
                <a:solidFill>
                  <a:srgbClr val="212121"/>
                </a:solidFill>
              </a:defRPr>
            </a:lvl5pPr>
            <a:lvl6pPr lvl="5" algn="l">
              <a:lnSpc>
                <a:spcPct val="100000"/>
              </a:lnSpc>
              <a:spcBef>
                <a:spcPts val="0"/>
              </a:spcBef>
              <a:spcAft>
                <a:spcPts val="0"/>
              </a:spcAft>
              <a:buNone/>
              <a:defRPr b="1" sz="3600">
                <a:solidFill>
                  <a:srgbClr val="212121"/>
                </a:solidFill>
              </a:defRPr>
            </a:lvl6pPr>
            <a:lvl7pPr lvl="6" algn="l">
              <a:lnSpc>
                <a:spcPct val="100000"/>
              </a:lnSpc>
              <a:spcBef>
                <a:spcPts val="0"/>
              </a:spcBef>
              <a:spcAft>
                <a:spcPts val="0"/>
              </a:spcAft>
              <a:buNone/>
              <a:defRPr b="1" sz="3600">
                <a:solidFill>
                  <a:srgbClr val="212121"/>
                </a:solidFill>
              </a:defRPr>
            </a:lvl7pPr>
            <a:lvl8pPr lvl="7" algn="l">
              <a:lnSpc>
                <a:spcPct val="100000"/>
              </a:lnSpc>
              <a:spcBef>
                <a:spcPts val="0"/>
              </a:spcBef>
              <a:spcAft>
                <a:spcPts val="0"/>
              </a:spcAft>
              <a:buNone/>
              <a:defRPr b="1" sz="3600">
                <a:solidFill>
                  <a:srgbClr val="212121"/>
                </a:solidFill>
              </a:defRPr>
            </a:lvl8pPr>
            <a:lvl9pPr lvl="8" algn="l">
              <a:lnSpc>
                <a:spcPct val="100000"/>
              </a:lnSpc>
              <a:spcBef>
                <a:spcPts val="0"/>
              </a:spcBef>
              <a:spcAft>
                <a:spcPts val="0"/>
              </a:spcAft>
              <a:buNone/>
              <a:defRPr b="1" sz="3600">
                <a:solidFill>
                  <a:srgbClr val="212121"/>
                </a:solidFill>
              </a:defRPr>
            </a:lvl9pPr>
          </a:lstStyle>
          <a:p/>
        </p:txBody>
      </p:sp>
      <p:sp>
        <p:nvSpPr>
          <p:cNvPr id="122" name="Google Shape;122;p18"/>
          <p:cNvSpPr txBox="1"/>
          <p:nvPr>
            <p:ph idx="1" type="body"/>
          </p:nvPr>
        </p:nvSpPr>
        <p:spPr>
          <a:xfrm>
            <a:off x="4714976" y="2253000"/>
            <a:ext cx="3666900" cy="2627100"/>
          </a:xfrm>
          <a:prstGeom prst="rect">
            <a:avLst/>
          </a:prstGeom>
          <a:noFill/>
        </p:spPr>
        <p:txBody>
          <a:bodyPr anchorCtr="0" anchor="t" bIns="91425" lIns="91425" spcFirstLastPara="1" rIns="91425" wrap="square" tIns="91425">
            <a:normAutofit/>
          </a:bodyPr>
          <a:lstStyle>
            <a:lvl1pPr indent="-330200" lvl="0" marL="457200" algn="l">
              <a:lnSpc>
                <a:spcPct val="115000"/>
              </a:lnSpc>
              <a:spcBef>
                <a:spcPts val="0"/>
              </a:spcBef>
              <a:spcAft>
                <a:spcPts val="0"/>
              </a:spcAft>
              <a:buClr>
                <a:srgbClr val="616161"/>
              </a:buClr>
              <a:buSzPts val="1600"/>
              <a:buChar char="●"/>
              <a:defRPr sz="1600">
                <a:solidFill>
                  <a:srgbClr val="616161"/>
                </a:solidFill>
              </a:defRPr>
            </a:lvl1pPr>
            <a:lvl2pPr indent="-298450" lvl="1" marL="914400" algn="l">
              <a:lnSpc>
                <a:spcPct val="115000"/>
              </a:lnSpc>
              <a:spcBef>
                <a:spcPts val="0"/>
              </a:spcBef>
              <a:spcAft>
                <a:spcPts val="0"/>
              </a:spcAft>
              <a:buClr>
                <a:srgbClr val="616161"/>
              </a:buClr>
              <a:buSzPts val="1100"/>
              <a:buChar char="○"/>
              <a:defRPr sz="1400">
                <a:solidFill>
                  <a:srgbClr val="616161"/>
                </a:solidFill>
              </a:defRPr>
            </a:lvl2pPr>
            <a:lvl3pPr indent="-298450" lvl="2" marL="1371600" algn="l">
              <a:lnSpc>
                <a:spcPct val="115000"/>
              </a:lnSpc>
              <a:spcBef>
                <a:spcPts val="0"/>
              </a:spcBef>
              <a:spcAft>
                <a:spcPts val="0"/>
              </a:spcAft>
              <a:buClr>
                <a:srgbClr val="616161"/>
              </a:buClr>
              <a:buSzPts val="1100"/>
              <a:buChar char="■"/>
              <a:defRPr sz="1400">
                <a:solidFill>
                  <a:srgbClr val="616161"/>
                </a:solidFill>
              </a:defRPr>
            </a:lvl3pPr>
            <a:lvl4pPr indent="-298450" lvl="3" marL="1828800" algn="l">
              <a:lnSpc>
                <a:spcPct val="115000"/>
              </a:lnSpc>
              <a:spcBef>
                <a:spcPts val="0"/>
              </a:spcBef>
              <a:spcAft>
                <a:spcPts val="0"/>
              </a:spcAft>
              <a:buClr>
                <a:srgbClr val="616161"/>
              </a:buClr>
              <a:buSzPts val="1100"/>
              <a:buChar char="●"/>
              <a:defRPr sz="1400">
                <a:solidFill>
                  <a:srgbClr val="616161"/>
                </a:solidFill>
              </a:defRPr>
            </a:lvl4pPr>
            <a:lvl5pPr indent="-298450" lvl="4" marL="2286000" algn="l">
              <a:lnSpc>
                <a:spcPct val="115000"/>
              </a:lnSpc>
              <a:spcBef>
                <a:spcPts val="0"/>
              </a:spcBef>
              <a:spcAft>
                <a:spcPts val="0"/>
              </a:spcAft>
              <a:buClr>
                <a:srgbClr val="616161"/>
              </a:buClr>
              <a:buSzPts val="1100"/>
              <a:buChar char="○"/>
              <a:defRPr sz="1400">
                <a:solidFill>
                  <a:srgbClr val="616161"/>
                </a:solidFill>
              </a:defRPr>
            </a:lvl5pPr>
            <a:lvl6pPr indent="-298450" lvl="5" marL="2743200" algn="l">
              <a:lnSpc>
                <a:spcPct val="115000"/>
              </a:lnSpc>
              <a:spcBef>
                <a:spcPts val="0"/>
              </a:spcBef>
              <a:spcAft>
                <a:spcPts val="0"/>
              </a:spcAft>
              <a:buClr>
                <a:srgbClr val="616161"/>
              </a:buClr>
              <a:buSzPts val="1100"/>
              <a:buChar char="■"/>
              <a:defRPr sz="1400">
                <a:solidFill>
                  <a:srgbClr val="616161"/>
                </a:solidFill>
              </a:defRPr>
            </a:lvl6pPr>
            <a:lvl7pPr indent="-298450" lvl="6" marL="3200400" algn="l">
              <a:lnSpc>
                <a:spcPct val="115000"/>
              </a:lnSpc>
              <a:spcBef>
                <a:spcPts val="0"/>
              </a:spcBef>
              <a:spcAft>
                <a:spcPts val="0"/>
              </a:spcAft>
              <a:buClr>
                <a:srgbClr val="616161"/>
              </a:buClr>
              <a:buSzPts val="1100"/>
              <a:buChar char="●"/>
              <a:defRPr sz="1400">
                <a:solidFill>
                  <a:srgbClr val="616161"/>
                </a:solidFill>
              </a:defRPr>
            </a:lvl7pPr>
            <a:lvl8pPr indent="-298450" lvl="7" marL="3657600" algn="l">
              <a:lnSpc>
                <a:spcPct val="115000"/>
              </a:lnSpc>
              <a:spcBef>
                <a:spcPts val="0"/>
              </a:spcBef>
              <a:spcAft>
                <a:spcPts val="0"/>
              </a:spcAft>
              <a:buClr>
                <a:srgbClr val="616161"/>
              </a:buClr>
              <a:buSzPts val="1100"/>
              <a:buChar char="○"/>
              <a:defRPr sz="1400">
                <a:solidFill>
                  <a:srgbClr val="616161"/>
                </a:solidFill>
              </a:defRPr>
            </a:lvl8pPr>
            <a:lvl9pPr indent="-298450" lvl="8" marL="4114800" algn="l">
              <a:lnSpc>
                <a:spcPct val="115000"/>
              </a:lnSpc>
              <a:spcBef>
                <a:spcPts val="0"/>
              </a:spcBef>
              <a:spcAft>
                <a:spcPts val="0"/>
              </a:spcAft>
              <a:buClr>
                <a:srgbClr val="616161"/>
              </a:buClr>
              <a:buSzPts val="1100"/>
              <a:buChar char="■"/>
              <a:defRPr sz="1400">
                <a:solidFill>
                  <a:srgbClr val="616161"/>
                </a:solidFill>
              </a:defRPr>
            </a:lvl9pPr>
          </a:lstStyle>
          <a:p/>
        </p:txBody>
      </p:sp>
      <p:sp>
        <p:nvSpPr>
          <p:cNvPr id="123" name="Google Shape;123;p18"/>
          <p:cNvSpPr txBox="1"/>
          <p:nvPr>
            <p:ph idx="2" type="body"/>
          </p:nvPr>
        </p:nvSpPr>
        <p:spPr>
          <a:xfrm>
            <a:off x="762025" y="2253000"/>
            <a:ext cx="3666900" cy="2627100"/>
          </a:xfrm>
          <a:prstGeom prst="rect">
            <a:avLst/>
          </a:prstGeom>
          <a:noFill/>
        </p:spPr>
        <p:txBody>
          <a:bodyPr anchorCtr="0" anchor="t" bIns="91425" lIns="91425" spcFirstLastPara="1" rIns="91425" wrap="square" tIns="91425">
            <a:normAutofit/>
          </a:bodyPr>
          <a:lstStyle>
            <a:lvl1pPr indent="-330200" lvl="0" marL="457200" algn="l">
              <a:lnSpc>
                <a:spcPct val="115000"/>
              </a:lnSpc>
              <a:spcBef>
                <a:spcPts val="0"/>
              </a:spcBef>
              <a:spcAft>
                <a:spcPts val="0"/>
              </a:spcAft>
              <a:buClr>
                <a:srgbClr val="616161"/>
              </a:buClr>
              <a:buSzPts val="1600"/>
              <a:buChar char="●"/>
              <a:defRPr sz="1600">
                <a:solidFill>
                  <a:srgbClr val="616161"/>
                </a:solidFill>
              </a:defRPr>
            </a:lvl1pPr>
            <a:lvl2pPr indent="-298450" lvl="1" marL="914400" algn="l">
              <a:lnSpc>
                <a:spcPct val="115000"/>
              </a:lnSpc>
              <a:spcBef>
                <a:spcPts val="0"/>
              </a:spcBef>
              <a:spcAft>
                <a:spcPts val="0"/>
              </a:spcAft>
              <a:buClr>
                <a:srgbClr val="616161"/>
              </a:buClr>
              <a:buSzPts val="1100"/>
              <a:buChar char="○"/>
              <a:defRPr sz="1400">
                <a:solidFill>
                  <a:srgbClr val="616161"/>
                </a:solidFill>
              </a:defRPr>
            </a:lvl2pPr>
            <a:lvl3pPr indent="-298450" lvl="2" marL="1371600" algn="l">
              <a:lnSpc>
                <a:spcPct val="115000"/>
              </a:lnSpc>
              <a:spcBef>
                <a:spcPts val="0"/>
              </a:spcBef>
              <a:spcAft>
                <a:spcPts val="0"/>
              </a:spcAft>
              <a:buClr>
                <a:srgbClr val="616161"/>
              </a:buClr>
              <a:buSzPts val="1100"/>
              <a:buChar char="■"/>
              <a:defRPr sz="1400">
                <a:solidFill>
                  <a:srgbClr val="616161"/>
                </a:solidFill>
              </a:defRPr>
            </a:lvl3pPr>
            <a:lvl4pPr indent="-298450" lvl="3" marL="1828800" algn="l">
              <a:lnSpc>
                <a:spcPct val="115000"/>
              </a:lnSpc>
              <a:spcBef>
                <a:spcPts val="0"/>
              </a:spcBef>
              <a:spcAft>
                <a:spcPts val="0"/>
              </a:spcAft>
              <a:buClr>
                <a:srgbClr val="616161"/>
              </a:buClr>
              <a:buSzPts val="1100"/>
              <a:buChar char="●"/>
              <a:defRPr sz="1400">
                <a:solidFill>
                  <a:srgbClr val="616161"/>
                </a:solidFill>
              </a:defRPr>
            </a:lvl4pPr>
            <a:lvl5pPr indent="-298450" lvl="4" marL="2286000" algn="l">
              <a:lnSpc>
                <a:spcPct val="115000"/>
              </a:lnSpc>
              <a:spcBef>
                <a:spcPts val="0"/>
              </a:spcBef>
              <a:spcAft>
                <a:spcPts val="0"/>
              </a:spcAft>
              <a:buClr>
                <a:srgbClr val="616161"/>
              </a:buClr>
              <a:buSzPts val="1100"/>
              <a:buChar char="○"/>
              <a:defRPr sz="1400">
                <a:solidFill>
                  <a:srgbClr val="616161"/>
                </a:solidFill>
              </a:defRPr>
            </a:lvl5pPr>
            <a:lvl6pPr indent="-298450" lvl="5" marL="2743200" algn="l">
              <a:lnSpc>
                <a:spcPct val="115000"/>
              </a:lnSpc>
              <a:spcBef>
                <a:spcPts val="0"/>
              </a:spcBef>
              <a:spcAft>
                <a:spcPts val="0"/>
              </a:spcAft>
              <a:buClr>
                <a:srgbClr val="616161"/>
              </a:buClr>
              <a:buSzPts val="1100"/>
              <a:buChar char="■"/>
              <a:defRPr sz="1400">
                <a:solidFill>
                  <a:srgbClr val="616161"/>
                </a:solidFill>
              </a:defRPr>
            </a:lvl6pPr>
            <a:lvl7pPr indent="-298450" lvl="6" marL="3200400" algn="l">
              <a:lnSpc>
                <a:spcPct val="115000"/>
              </a:lnSpc>
              <a:spcBef>
                <a:spcPts val="0"/>
              </a:spcBef>
              <a:spcAft>
                <a:spcPts val="0"/>
              </a:spcAft>
              <a:buClr>
                <a:srgbClr val="616161"/>
              </a:buClr>
              <a:buSzPts val="1100"/>
              <a:buChar char="●"/>
              <a:defRPr sz="1400">
                <a:solidFill>
                  <a:srgbClr val="616161"/>
                </a:solidFill>
              </a:defRPr>
            </a:lvl7pPr>
            <a:lvl8pPr indent="-298450" lvl="7" marL="3657600" algn="l">
              <a:lnSpc>
                <a:spcPct val="115000"/>
              </a:lnSpc>
              <a:spcBef>
                <a:spcPts val="0"/>
              </a:spcBef>
              <a:spcAft>
                <a:spcPts val="0"/>
              </a:spcAft>
              <a:buClr>
                <a:srgbClr val="616161"/>
              </a:buClr>
              <a:buSzPts val="1100"/>
              <a:buChar char="○"/>
              <a:defRPr sz="1400">
                <a:solidFill>
                  <a:srgbClr val="616161"/>
                </a:solidFill>
              </a:defRPr>
            </a:lvl8pPr>
            <a:lvl9pPr indent="-298450" lvl="8" marL="4114800" algn="l">
              <a:lnSpc>
                <a:spcPct val="115000"/>
              </a:lnSpc>
              <a:spcBef>
                <a:spcPts val="0"/>
              </a:spcBef>
              <a:spcAft>
                <a:spcPts val="0"/>
              </a:spcAft>
              <a:buClr>
                <a:srgbClr val="616161"/>
              </a:buClr>
              <a:buSzPts val="1100"/>
              <a:buChar char="■"/>
              <a:defRPr sz="1400">
                <a:solidFill>
                  <a:srgbClr val="616161"/>
                </a:solidFill>
              </a:defRPr>
            </a:lvl9pPr>
          </a:lstStyle>
          <a:p/>
        </p:txBody>
      </p:sp>
      <p:sp>
        <p:nvSpPr>
          <p:cNvPr id="124" name="Google Shape;124;p18"/>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6">
  <p:cSld name="AUTOLAYOUT_8">
    <p:bg>
      <p:bgPr>
        <a:solidFill>
          <a:srgbClr val="FFFFFF"/>
        </a:solidFill>
      </p:bgPr>
    </p:bg>
    <p:spTree>
      <p:nvGrpSpPr>
        <p:cNvPr id="125" name="Shape 125"/>
        <p:cNvGrpSpPr/>
        <p:nvPr/>
      </p:nvGrpSpPr>
      <p:grpSpPr>
        <a:xfrm>
          <a:off x="0" y="0"/>
          <a:ext cx="0" cy="0"/>
          <a:chOff x="0" y="0"/>
          <a:chExt cx="0" cy="0"/>
        </a:xfrm>
      </p:grpSpPr>
      <p:sp>
        <p:nvSpPr>
          <p:cNvPr id="126" name="Google Shape;126;p19"/>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9"/>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rtl="0" algn="r">
              <a:lnSpc>
                <a:spcPct val="100000"/>
              </a:lnSpc>
              <a:spcAft>
                <a:spcPts val="0"/>
              </a:spcAft>
              <a:buNone/>
              <a:defRPr sz="1000">
                <a:solidFill>
                  <a:srgbClr val="212121"/>
                </a:solidFill>
              </a:defRPr>
            </a:lvl1pPr>
            <a:lvl2pPr lvl="1" rtl="0" algn="r">
              <a:lnSpc>
                <a:spcPct val="100000"/>
              </a:lnSpc>
              <a:spcAft>
                <a:spcPts val="0"/>
              </a:spcAft>
              <a:buNone/>
              <a:defRPr sz="1000">
                <a:solidFill>
                  <a:srgbClr val="212121"/>
                </a:solidFill>
              </a:defRPr>
            </a:lvl2pPr>
            <a:lvl3pPr lvl="2" rtl="0" algn="r">
              <a:lnSpc>
                <a:spcPct val="100000"/>
              </a:lnSpc>
              <a:spcAft>
                <a:spcPts val="0"/>
              </a:spcAft>
              <a:buNone/>
              <a:defRPr sz="1000">
                <a:solidFill>
                  <a:srgbClr val="212121"/>
                </a:solidFill>
              </a:defRPr>
            </a:lvl3pPr>
            <a:lvl4pPr lvl="3" rtl="0" algn="r">
              <a:lnSpc>
                <a:spcPct val="100000"/>
              </a:lnSpc>
              <a:spcAft>
                <a:spcPts val="0"/>
              </a:spcAft>
              <a:buNone/>
              <a:defRPr sz="1000">
                <a:solidFill>
                  <a:srgbClr val="212121"/>
                </a:solidFill>
              </a:defRPr>
            </a:lvl4pPr>
            <a:lvl5pPr lvl="4" rtl="0" algn="r">
              <a:lnSpc>
                <a:spcPct val="100000"/>
              </a:lnSpc>
              <a:spcAft>
                <a:spcPts val="0"/>
              </a:spcAft>
              <a:buNone/>
              <a:defRPr sz="1000">
                <a:solidFill>
                  <a:srgbClr val="212121"/>
                </a:solidFill>
              </a:defRPr>
            </a:lvl5pPr>
            <a:lvl6pPr lvl="5" rtl="0" algn="r">
              <a:lnSpc>
                <a:spcPct val="100000"/>
              </a:lnSpc>
              <a:spcAft>
                <a:spcPts val="0"/>
              </a:spcAft>
              <a:buNone/>
              <a:defRPr sz="1000">
                <a:solidFill>
                  <a:srgbClr val="212121"/>
                </a:solidFill>
              </a:defRPr>
            </a:lvl6pPr>
            <a:lvl7pPr lvl="6" rtl="0" algn="r">
              <a:lnSpc>
                <a:spcPct val="100000"/>
              </a:lnSpc>
              <a:spcAft>
                <a:spcPts val="0"/>
              </a:spcAft>
              <a:buNone/>
              <a:defRPr sz="1000">
                <a:solidFill>
                  <a:srgbClr val="212121"/>
                </a:solidFill>
              </a:defRPr>
            </a:lvl7pPr>
            <a:lvl8pPr lvl="7" rtl="0" algn="r">
              <a:lnSpc>
                <a:spcPct val="100000"/>
              </a:lnSpc>
              <a:spcAft>
                <a:spcPts val="0"/>
              </a:spcAft>
              <a:buNone/>
              <a:defRPr sz="1000">
                <a:solidFill>
                  <a:srgbClr val="212121"/>
                </a:solidFill>
              </a:defRPr>
            </a:lvl8pPr>
            <a:lvl9pPr lvl="8" rtl="0" algn="r">
              <a:lnSpc>
                <a:spcPct val="100000"/>
              </a:lnSpc>
              <a:spcAft>
                <a:spcPts val="0"/>
              </a:spcAft>
              <a:buNone/>
              <a:defRPr sz="1000">
                <a:solidFill>
                  <a:srgbClr val="212121"/>
                </a:solidFill>
              </a:defRPr>
            </a:lvl9pPr>
          </a:lstStyle>
          <a:p>
            <a:pPr indent="0" lvl="0" marL="0" rtl="0" algn="r">
              <a:spcBef>
                <a:spcPts val="0"/>
              </a:spcBef>
              <a:spcAft>
                <a:spcPts val="0"/>
              </a:spcAft>
              <a:buNone/>
            </a:pPr>
            <a:fld id="{00000000-1234-1234-1234-123412341234}" type="slidenum">
              <a:rPr lang="ja"/>
              <a:t>‹#›</a:t>
            </a:fld>
            <a:endParaRPr/>
          </a:p>
        </p:txBody>
      </p:sp>
      <p:sp>
        <p:nvSpPr>
          <p:cNvPr id="128" name="Google Shape;128;p19"/>
          <p:cNvSpPr txBox="1"/>
          <p:nvPr>
            <p:ph type="title"/>
          </p:nvPr>
        </p:nvSpPr>
        <p:spPr>
          <a:xfrm>
            <a:off x="523250" y="1523725"/>
            <a:ext cx="3477900" cy="1388700"/>
          </a:xfrm>
          <a:prstGeom prst="rect">
            <a:avLst/>
          </a:prstGeom>
          <a:noFill/>
        </p:spPr>
        <p:txBody>
          <a:bodyPr anchorCtr="0" anchor="b" bIns="91425" lIns="91425" spcFirstLastPara="1" rIns="91425" wrap="square" tIns="91425">
            <a:normAutofit/>
          </a:bodyPr>
          <a:lstStyle>
            <a:lvl1pPr lvl="0" rtl="0" algn="l">
              <a:lnSpc>
                <a:spcPct val="100000"/>
              </a:lnSpc>
              <a:spcBef>
                <a:spcPts val="0"/>
              </a:spcBef>
              <a:spcAft>
                <a:spcPts val="0"/>
              </a:spcAft>
              <a:buClr>
                <a:srgbClr val="FFFFFF"/>
              </a:buClr>
              <a:buSzPts val="3000"/>
              <a:buNone/>
              <a:defRPr sz="3000">
                <a:solidFill>
                  <a:srgbClr val="FFFFFF"/>
                </a:solidFill>
              </a:defRPr>
            </a:lvl1pPr>
            <a:lvl2pPr lvl="1" rtl="0" algn="l">
              <a:lnSpc>
                <a:spcPct val="100000"/>
              </a:lnSpc>
              <a:spcBef>
                <a:spcPts val="0"/>
              </a:spcBef>
              <a:spcAft>
                <a:spcPts val="0"/>
              </a:spcAft>
              <a:buClr>
                <a:srgbClr val="FFFFFF"/>
              </a:buClr>
              <a:buSzPts val="3000"/>
              <a:buNone/>
              <a:defRPr sz="3000">
                <a:solidFill>
                  <a:srgbClr val="FFFFFF"/>
                </a:solidFill>
              </a:defRPr>
            </a:lvl2pPr>
            <a:lvl3pPr lvl="2" rtl="0" algn="l">
              <a:lnSpc>
                <a:spcPct val="100000"/>
              </a:lnSpc>
              <a:spcBef>
                <a:spcPts val="0"/>
              </a:spcBef>
              <a:spcAft>
                <a:spcPts val="0"/>
              </a:spcAft>
              <a:buClr>
                <a:srgbClr val="FFFFFF"/>
              </a:buClr>
              <a:buSzPts val="3000"/>
              <a:buNone/>
              <a:defRPr sz="3000">
                <a:solidFill>
                  <a:srgbClr val="FFFFFF"/>
                </a:solidFill>
              </a:defRPr>
            </a:lvl3pPr>
            <a:lvl4pPr lvl="3" rtl="0" algn="l">
              <a:lnSpc>
                <a:spcPct val="100000"/>
              </a:lnSpc>
              <a:spcBef>
                <a:spcPts val="0"/>
              </a:spcBef>
              <a:spcAft>
                <a:spcPts val="0"/>
              </a:spcAft>
              <a:buClr>
                <a:srgbClr val="FFFFFF"/>
              </a:buClr>
              <a:buSzPts val="3000"/>
              <a:buNone/>
              <a:defRPr sz="3000">
                <a:solidFill>
                  <a:srgbClr val="FFFFFF"/>
                </a:solidFill>
              </a:defRPr>
            </a:lvl4pPr>
            <a:lvl5pPr lvl="4" rtl="0" algn="l">
              <a:lnSpc>
                <a:spcPct val="100000"/>
              </a:lnSpc>
              <a:spcBef>
                <a:spcPts val="0"/>
              </a:spcBef>
              <a:spcAft>
                <a:spcPts val="0"/>
              </a:spcAft>
              <a:buClr>
                <a:srgbClr val="FFFFFF"/>
              </a:buClr>
              <a:buSzPts val="3000"/>
              <a:buNone/>
              <a:defRPr sz="3000">
                <a:solidFill>
                  <a:srgbClr val="FFFFFF"/>
                </a:solidFill>
              </a:defRPr>
            </a:lvl5pPr>
            <a:lvl6pPr lvl="5" rtl="0" algn="l">
              <a:lnSpc>
                <a:spcPct val="100000"/>
              </a:lnSpc>
              <a:spcBef>
                <a:spcPts val="0"/>
              </a:spcBef>
              <a:spcAft>
                <a:spcPts val="0"/>
              </a:spcAft>
              <a:buClr>
                <a:srgbClr val="FFFFFF"/>
              </a:buClr>
              <a:buSzPts val="3000"/>
              <a:buNone/>
              <a:defRPr sz="3000">
                <a:solidFill>
                  <a:srgbClr val="FFFFFF"/>
                </a:solidFill>
              </a:defRPr>
            </a:lvl6pPr>
            <a:lvl7pPr lvl="6" rtl="0" algn="l">
              <a:lnSpc>
                <a:spcPct val="100000"/>
              </a:lnSpc>
              <a:spcBef>
                <a:spcPts val="0"/>
              </a:spcBef>
              <a:spcAft>
                <a:spcPts val="0"/>
              </a:spcAft>
              <a:buClr>
                <a:srgbClr val="FFFFFF"/>
              </a:buClr>
              <a:buSzPts val="3000"/>
              <a:buNone/>
              <a:defRPr sz="3000">
                <a:solidFill>
                  <a:srgbClr val="FFFFFF"/>
                </a:solidFill>
              </a:defRPr>
            </a:lvl7pPr>
            <a:lvl8pPr lvl="7" rtl="0" algn="l">
              <a:lnSpc>
                <a:spcPct val="100000"/>
              </a:lnSpc>
              <a:spcBef>
                <a:spcPts val="0"/>
              </a:spcBef>
              <a:spcAft>
                <a:spcPts val="0"/>
              </a:spcAft>
              <a:buClr>
                <a:srgbClr val="FFFFFF"/>
              </a:buClr>
              <a:buSzPts val="3000"/>
              <a:buNone/>
              <a:defRPr sz="3000">
                <a:solidFill>
                  <a:srgbClr val="FFFFFF"/>
                </a:solidFill>
              </a:defRPr>
            </a:lvl8pPr>
            <a:lvl9pPr lvl="8" rtl="0" algn="l">
              <a:lnSpc>
                <a:spcPct val="100000"/>
              </a:lnSpc>
              <a:spcBef>
                <a:spcPts val="0"/>
              </a:spcBef>
              <a:spcAft>
                <a:spcPts val="0"/>
              </a:spcAft>
              <a:buClr>
                <a:srgbClr val="FFFFFF"/>
              </a:buClr>
              <a:buSzPts val="3000"/>
              <a:buNone/>
              <a:defRPr sz="3000">
                <a:solidFill>
                  <a:srgbClr val="FFFFFF"/>
                </a:solidFill>
              </a:defRPr>
            </a:lvl9pPr>
          </a:lstStyle>
          <a:p/>
        </p:txBody>
      </p:sp>
      <p:sp>
        <p:nvSpPr>
          <p:cNvPr id="129" name="Google Shape;129;p19"/>
          <p:cNvSpPr txBox="1"/>
          <p:nvPr>
            <p:ph idx="1" type="body"/>
          </p:nvPr>
        </p:nvSpPr>
        <p:spPr>
          <a:xfrm>
            <a:off x="523325" y="3020275"/>
            <a:ext cx="3477900" cy="1534800"/>
          </a:xfrm>
          <a:prstGeom prst="rect">
            <a:avLst/>
          </a:prstGeom>
          <a:noFill/>
        </p:spPr>
        <p:txBody>
          <a:bodyPr anchorCtr="0" anchor="t" bIns="91425" lIns="91425" spcFirstLastPara="1" rIns="91425" wrap="square" tIns="91425">
            <a:normAutofit/>
          </a:bodyPr>
          <a:lstStyle>
            <a:lvl1pPr indent="-330200" lvl="0" marL="457200" rtl="0" algn="l">
              <a:lnSpc>
                <a:spcPct val="115000"/>
              </a:lnSpc>
              <a:spcBef>
                <a:spcPts val="0"/>
              </a:spcBef>
              <a:spcAft>
                <a:spcPts val="0"/>
              </a:spcAft>
              <a:buClr>
                <a:srgbClr val="FFFFFF"/>
              </a:buClr>
              <a:buSzPts val="1600"/>
              <a:buChar char="●"/>
              <a:defRPr sz="1600">
                <a:solidFill>
                  <a:srgbClr val="FFFFFF"/>
                </a:solidFill>
              </a:defRPr>
            </a:lvl1pPr>
            <a:lvl2pPr indent="-298450" lvl="1" marL="914400" rtl="0" algn="l">
              <a:lnSpc>
                <a:spcPct val="115000"/>
              </a:lnSpc>
              <a:spcBef>
                <a:spcPts val="0"/>
              </a:spcBef>
              <a:spcAft>
                <a:spcPts val="0"/>
              </a:spcAft>
              <a:buClr>
                <a:srgbClr val="FFFFFF"/>
              </a:buClr>
              <a:buSzPts val="1100"/>
              <a:buChar char="○"/>
              <a:defRPr sz="1400">
                <a:solidFill>
                  <a:srgbClr val="FFFFFF"/>
                </a:solidFill>
              </a:defRPr>
            </a:lvl2pPr>
            <a:lvl3pPr indent="-298450" lvl="2" marL="1371600" rtl="0" algn="l">
              <a:lnSpc>
                <a:spcPct val="115000"/>
              </a:lnSpc>
              <a:spcBef>
                <a:spcPts val="0"/>
              </a:spcBef>
              <a:spcAft>
                <a:spcPts val="0"/>
              </a:spcAft>
              <a:buClr>
                <a:srgbClr val="FFFFFF"/>
              </a:buClr>
              <a:buSzPts val="1100"/>
              <a:buChar char="■"/>
              <a:defRPr sz="1400">
                <a:solidFill>
                  <a:srgbClr val="FFFFFF"/>
                </a:solidFill>
              </a:defRPr>
            </a:lvl3pPr>
            <a:lvl4pPr indent="-298450" lvl="3" marL="1828800" rtl="0" algn="l">
              <a:lnSpc>
                <a:spcPct val="115000"/>
              </a:lnSpc>
              <a:spcBef>
                <a:spcPts val="0"/>
              </a:spcBef>
              <a:spcAft>
                <a:spcPts val="0"/>
              </a:spcAft>
              <a:buClr>
                <a:srgbClr val="FFFFFF"/>
              </a:buClr>
              <a:buSzPts val="1100"/>
              <a:buChar char="●"/>
              <a:defRPr sz="1400">
                <a:solidFill>
                  <a:srgbClr val="FFFFFF"/>
                </a:solidFill>
              </a:defRPr>
            </a:lvl4pPr>
            <a:lvl5pPr indent="-298450" lvl="4" marL="2286000" rtl="0" algn="l">
              <a:lnSpc>
                <a:spcPct val="115000"/>
              </a:lnSpc>
              <a:spcBef>
                <a:spcPts val="0"/>
              </a:spcBef>
              <a:spcAft>
                <a:spcPts val="0"/>
              </a:spcAft>
              <a:buClr>
                <a:srgbClr val="FFFFFF"/>
              </a:buClr>
              <a:buSzPts val="1100"/>
              <a:buChar char="○"/>
              <a:defRPr sz="1400">
                <a:solidFill>
                  <a:srgbClr val="FFFFFF"/>
                </a:solidFill>
              </a:defRPr>
            </a:lvl5pPr>
            <a:lvl6pPr indent="-298450" lvl="5" marL="2743200" rtl="0" algn="l">
              <a:lnSpc>
                <a:spcPct val="115000"/>
              </a:lnSpc>
              <a:spcBef>
                <a:spcPts val="0"/>
              </a:spcBef>
              <a:spcAft>
                <a:spcPts val="0"/>
              </a:spcAft>
              <a:buClr>
                <a:srgbClr val="FFFFFF"/>
              </a:buClr>
              <a:buSzPts val="1100"/>
              <a:buChar char="■"/>
              <a:defRPr sz="1400">
                <a:solidFill>
                  <a:srgbClr val="FFFFFF"/>
                </a:solidFill>
              </a:defRPr>
            </a:lvl6pPr>
            <a:lvl7pPr indent="-298450" lvl="6" marL="3200400" rtl="0" algn="l">
              <a:lnSpc>
                <a:spcPct val="115000"/>
              </a:lnSpc>
              <a:spcBef>
                <a:spcPts val="0"/>
              </a:spcBef>
              <a:spcAft>
                <a:spcPts val="0"/>
              </a:spcAft>
              <a:buClr>
                <a:srgbClr val="FFFFFF"/>
              </a:buClr>
              <a:buSzPts val="1100"/>
              <a:buChar char="●"/>
              <a:defRPr sz="1400">
                <a:solidFill>
                  <a:srgbClr val="FFFFFF"/>
                </a:solidFill>
              </a:defRPr>
            </a:lvl7pPr>
            <a:lvl8pPr indent="-298450" lvl="7" marL="3657600" rtl="0" algn="l">
              <a:lnSpc>
                <a:spcPct val="115000"/>
              </a:lnSpc>
              <a:spcBef>
                <a:spcPts val="0"/>
              </a:spcBef>
              <a:spcAft>
                <a:spcPts val="0"/>
              </a:spcAft>
              <a:buClr>
                <a:srgbClr val="FFFFFF"/>
              </a:buClr>
              <a:buSzPts val="1100"/>
              <a:buChar char="○"/>
              <a:defRPr sz="1400">
                <a:solidFill>
                  <a:srgbClr val="FFFFFF"/>
                </a:solidFill>
              </a:defRPr>
            </a:lvl8pPr>
            <a:lvl9pPr indent="-298450" lvl="8" marL="4114800" rtl="0" algn="l">
              <a:lnSpc>
                <a:spcPct val="115000"/>
              </a:lnSpc>
              <a:spcBef>
                <a:spcPts val="0"/>
              </a:spcBef>
              <a:spcAft>
                <a:spcPts val="0"/>
              </a:spcAft>
              <a:buClr>
                <a:srgbClr val="FFFFFF"/>
              </a:buClr>
              <a:buSzPts val="1100"/>
              <a:buChar char="■"/>
              <a:defRPr sz="1400">
                <a:solidFill>
                  <a:srgbClr val="FFFFFF"/>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7">
  <p:cSld name="AUTOLAYOUT_9">
    <p:bg>
      <p:bgPr>
        <a:solidFill>
          <a:srgbClr val="FFFFFF"/>
        </a:solidFill>
      </p:bgPr>
    </p:bg>
    <p:spTree>
      <p:nvGrpSpPr>
        <p:cNvPr id="130" name="Shape 130"/>
        <p:cNvGrpSpPr/>
        <p:nvPr/>
      </p:nvGrpSpPr>
      <p:grpSpPr>
        <a:xfrm>
          <a:off x="0" y="0"/>
          <a:ext cx="0" cy="0"/>
          <a:chOff x="0" y="0"/>
          <a:chExt cx="0" cy="0"/>
        </a:xfrm>
      </p:grpSpPr>
      <p:sp>
        <p:nvSpPr>
          <p:cNvPr id="131" name="Google Shape;131;p20"/>
          <p:cNvSpPr/>
          <p:nvPr/>
        </p:nvSpPr>
        <p:spPr>
          <a:xfrm>
            <a:off x="0" y="0"/>
            <a:ext cx="9144000" cy="51435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0"/>
          <p:cNvSpPr txBox="1"/>
          <p:nvPr>
            <p:ph type="ctrTitle"/>
          </p:nvPr>
        </p:nvSpPr>
        <p:spPr>
          <a:xfrm>
            <a:off x="1837575" y="1251525"/>
            <a:ext cx="5445900" cy="2640600"/>
          </a:xfrm>
          <a:prstGeom prst="rect">
            <a:avLst/>
          </a:prstGeom>
          <a:noFill/>
        </p:spPr>
        <p:txBody>
          <a:bodyPr anchorCtr="0" anchor="ctr" bIns="91425" lIns="91425" spcFirstLastPara="1" rIns="91425" wrap="square" tIns="91425">
            <a:normAutofit/>
          </a:bodyPr>
          <a:lstStyle>
            <a:lvl1pPr lvl="0" algn="ctr">
              <a:lnSpc>
                <a:spcPct val="100000"/>
              </a:lnSpc>
              <a:spcBef>
                <a:spcPts val="0"/>
              </a:spcBef>
              <a:spcAft>
                <a:spcPts val="0"/>
              </a:spcAft>
              <a:buClr>
                <a:srgbClr val="FFFFFF"/>
              </a:buClr>
              <a:buSzPts val="4000"/>
              <a:buNone/>
              <a:defRPr b="1" sz="4000">
                <a:solidFill>
                  <a:srgbClr val="FFFFFF"/>
                </a:solidFill>
              </a:defRPr>
            </a:lvl1pPr>
            <a:lvl2pPr lvl="1" algn="ctr">
              <a:lnSpc>
                <a:spcPct val="100000"/>
              </a:lnSpc>
              <a:spcBef>
                <a:spcPts val="0"/>
              </a:spcBef>
              <a:spcAft>
                <a:spcPts val="0"/>
              </a:spcAft>
              <a:buClr>
                <a:srgbClr val="FFFFFF"/>
              </a:buClr>
              <a:buSzPts val="4000"/>
              <a:buNone/>
              <a:defRPr b="1" sz="4000">
                <a:solidFill>
                  <a:srgbClr val="FFFFFF"/>
                </a:solidFill>
              </a:defRPr>
            </a:lvl2pPr>
            <a:lvl3pPr lvl="2" algn="ctr">
              <a:lnSpc>
                <a:spcPct val="100000"/>
              </a:lnSpc>
              <a:spcBef>
                <a:spcPts val="0"/>
              </a:spcBef>
              <a:spcAft>
                <a:spcPts val="0"/>
              </a:spcAft>
              <a:buClr>
                <a:srgbClr val="FFFFFF"/>
              </a:buClr>
              <a:buSzPts val="4000"/>
              <a:buNone/>
              <a:defRPr b="1" sz="4000">
                <a:solidFill>
                  <a:srgbClr val="FFFFFF"/>
                </a:solidFill>
              </a:defRPr>
            </a:lvl3pPr>
            <a:lvl4pPr lvl="3" algn="ctr">
              <a:lnSpc>
                <a:spcPct val="100000"/>
              </a:lnSpc>
              <a:spcBef>
                <a:spcPts val="0"/>
              </a:spcBef>
              <a:spcAft>
                <a:spcPts val="0"/>
              </a:spcAft>
              <a:buClr>
                <a:srgbClr val="FFFFFF"/>
              </a:buClr>
              <a:buSzPts val="4000"/>
              <a:buNone/>
              <a:defRPr b="1" sz="4000">
                <a:solidFill>
                  <a:srgbClr val="FFFFFF"/>
                </a:solidFill>
              </a:defRPr>
            </a:lvl4pPr>
            <a:lvl5pPr lvl="4" algn="ctr">
              <a:lnSpc>
                <a:spcPct val="100000"/>
              </a:lnSpc>
              <a:spcBef>
                <a:spcPts val="0"/>
              </a:spcBef>
              <a:spcAft>
                <a:spcPts val="0"/>
              </a:spcAft>
              <a:buClr>
                <a:srgbClr val="FFFFFF"/>
              </a:buClr>
              <a:buSzPts val="4000"/>
              <a:buNone/>
              <a:defRPr b="1" sz="4000">
                <a:solidFill>
                  <a:srgbClr val="FFFFFF"/>
                </a:solidFill>
              </a:defRPr>
            </a:lvl5pPr>
            <a:lvl6pPr lvl="5" algn="ctr">
              <a:lnSpc>
                <a:spcPct val="100000"/>
              </a:lnSpc>
              <a:spcBef>
                <a:spcPts val="0"/>
              </a:spcBef>
              <a:spcAft>
                <a:spcPts val="0"/>
              </a:spcAft>
              <a:buClr>
                <a:srgbClr val="FFFFFF"/>
              </a:buClr>
              <a:buSzPts val="4000"/>
              <a:buNone/>
              <a:defRPr b="1" sz="4000">
                <a:solidFill>
                  <a:srgbClr val="FFFFFF"/>
                </a:solidFill>
              </a:defRPr>
            </a:lvl6pPr>
            <a:lvl7pPr lvl="6" algn="ctr">
              <a:lnSpc>
                <a:spcPct val="100000"/>
              </a:lnSpc>
              <a:spcBef>
                <a:spcPts val="0"/>
              </a:spcBef>
              <a:spcAft>
                <a:spcPts val="0"/>
              </a:spcAft>
              <a:buClr>
                <a:srgbClr val="FFFFFF"/>
              </a:buClr>
              <a:buSzPts val="4000"/>
              <a:buNone/>
              <a:defRPr b="1" sz="4000">
                <a:solidFill>
                  <a:srgbClr val="FFFFFF"/>
                </a:solidFill>
              </a:defRPr>
            </a:lvl7pPr>
            <a:lvl8pPr lvl="7" algn="ctr">
              <a:lnSpc>
                <a:spcPct val="100000"/>
              </a:lnSpc>
              <a:spcBef>
                <a:spcPts val="0"/>
              </a:spcBef>
              <a:spcAft>
                <a:spcPts val="0"/>
              </a:spcAft>
              <a:buClr>
                <a:srgbClr val="FFFFFF"/>
              </a:buClr>
              <a:buSzPts val="4000"/>
              <a:buNone/>
              <a:defRPr b="1" sz="4000">
                <a:solidFill>
                  <a:srgbClr val="FFFFFF"/>
                </a:solidFill>
              </a:defRPr>
            </a:lvl8pPr>
            <a:lvl9pPr lvl="8" algn="ctr">
              <a:lnSpc>
                <a:spcPct val="100000"/>
              </a:lnSpc>
              <a:spcBef>
                <a:spcPts val="0"/>
              </a:spcBef>
              <a:spcAft>
                <a:spcPts val="0"/>
              </a:spcAft>
              <a:buClr>
                <a:srgbClr val="FFFFFF"/>
              </a:buClr>
              <a:buSzPts val="4000"/>
              <a:buNone/>
              <a:defRPr b="1" sz="4000">
                <a:solidFill>
                  <a:srgbClr val="FFFFFF"/>
                </a:solidFill>
              </a:defRPr>
            </a:lvl9pPr>
          </a:lstStyle>
          <a:p/>
        </p:txBody>
      </p:sp>
      <p:sp>
        <p:nvSpPr>
          <p:cNvPr id="133" name="Google Shape;133;p20"/>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カスタムのレイアウト 8">
  <p:cSld name="AUTOLAYOUT_10">
    <p:bg>
      <p:bgPr>
        <a:solidFill>
          <a:srgbClr val="FFFFFF"/>
        </a:solidFill>
      </p:bgPr>
    </p:bg>
    <p:spTree>
      <p:nvGrpSpPr>
        <p:cNvPr id="134" name="Shape 134"/>
        <p:cNvGrpSpPr/>
        <p:nvPr/>
      </p:nvGrpSpPr>
      <p:grpSpPr>
        <a:xfrm>
          <a:off x="0" y="0"/>
          <a:ext cx="0" cy="0"/>
          <a:chOff x="0" y="0"/>
          <a:chExt cx="0" cy="0"/>
        </a:xfrm>
      </p:grpSpPr>
      <p:sp>
        <p:nvSpPr>
          <p:cNvPr id="135" name="Google Shape;135;p21"/>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1"/>
          <p:cNvSpPr txBox="1"/>
          <p:nvPr>
            <p:ph type="title"/>
          </p:nvPr>
        </p:nvSpPr>
        <p:spPr>
          <a:xfrm>
            <a:off x="351600" y="2736850"/>
            <a:ext cx="3997500" cy="1389600"/>
          </a:xfrm>
          <a:prstGeom prst="rect">
            <a:avLst/>
          </a:prstGeom>
          <a:noFill/>
        </p:spPr>
        <p:txBody>
          <a:bodyPr anchorCtr="0" anchor="ctr" bIns="91425" lIns="91425" spcFirstLastPara="1" rIns="91425" wrap="square" tIns="91425">
            <a:normAutofit/>
          </a:bodyPr>
          <a:lstStyle>
            <a:lvl1pPr lvl="0" algn="l">
              <a:lnSpc>
                <a:spcPct val="100000"/>
              </a:lnSpc>
              <a:spcBef>
                <a:spcPts val="0"/>
              </a:spcBef>
              <a:spcAft>
                <a:spcPts val="0"/>
              </a:spcAft>
              <a:buNone/>
              <a:defRPr b="1" sz="2800">
                <a:solidFill>
                  <a:srgbClr val="212121"/>
                </a:solidFill>
              </a:defRPr>
            </a:lvl1pPr>
            <a:lvl2pPr lvl="1" algn="l">
              <a:lnSpc>
                <a:spcPct val="100000"/>
              </a:lnSpc>
              <a:spcBef>
                <a:spcPts val="0"/>
              </a:spcBef>
              <a:spcAft>
                <a:spcPts val="0"/>
              </a:spcAft>
              <a:buNone/>
              <a:defRPr b="1" sz="2800">
                <a:solidFill>
                  <a:srgbClr val="212121"/>
                </a:solidFill>
              </a:defRPr>
            </a:lvl2pPr>
            <a:lvl3pPr lvl="2" algn="l">
              <a:lnSpc>
                <a:spcPct val="100000"/>
              </a:lnSpc>
              <a:spcBef>
                <a:spcPts val="0"/>
              </a:spcBef>
              <a:spcAft>
                <a:spcPts val="0"/>
              </a:spcAft>
              <a:buNone/>
              <a:defRPr b="1" sz="2800">
                <a:solidFill>
                  <a:srgbClr val="212121"/>
                </a:solidFill>
              </a:defRPr>
            </a:lvl3pPr>
            <a:lvl4pPr lvl="3" algn="l">
              <a:lnSpc>
                <a:spcPct val="100000"/>
              </a:lnSpc>
              <a:spcBef>
                <a:spcPts val="0"/>
              </a:spcBef>
              <a:spcAft>
                <a:spcPts val="0"/>
              </a:spcAft>
              <a:buNone/>
              <a:defRPr b="1" sz="2800">
                <a:solidFill>
                  <a:srgbClr val="212121"/>
                </a:solidFill>
              </a:defRPr>
            </a:lvl4pPr>
            <a:lvl5pPr lvl="4" algn="l">
              <a:lnSpc>
                <a:spcPct val="100000"/>
              </a:lnSpc>
              <a:spcBef>
                <a:spcPts val="0"/>
              </a:spcBef>
              <a:spcAft>
                <a:spcPts val="0"/>
              </a:spcAft>
              <a:buNone/>
              <a:defRPr b="1" sz="2800">
                <a:solidFill>
                  <a:srgbClr val="212121"/>
                </a:solidFill>
              </a:defRPr>
            </a:lvl5pPr>
            <a:lvl6pPr lvl="5" algn="l">
              <a:lnSpc>
                <a:spcPct val="100000"/>
              </a:lnSpc>
              <a:spcBef>
                <a:spcPts val="0"/>
              </a:spcBef>
              <a:spcAft>
                <a:spcPts val="0"/>
              </a:spcAft>
              <a:buNone/>
              <a:defRPr b="1" sz="2800">
                <a:solidFill>
                  <a:srgbClr val="212121"/>
                </a:solidFill>
              </a:defRPr>
            </a:lvl6pPr>
            <a:lvl7pPr lvl="6" algn="l">
              <a:lnSpc>
                <a:spcPct val="100000"/>
              </a:lnSpc>
              <a:spcBef>
                <a:spcPts val="0"/>
              </a:spcBef>
              <a:spcAft>
                <a:spcPts val="0"/>
              </a:spcAft>
              <a:buNone/>
              <a:defRPr b="1" sz="2800">
                <a:solidFill>
                  <a:srgbClr val="212121"/>
                </a:solidFill>
              </a:defRPr>
            </a:lvl7pPr>
            <a:lvl8pPr lvl="7" algn="l">
              <a:lnSpc>
                <a:spcPct val="100000"/>
              </a:lnSpc>
              <a:spcBef>
                <a:spcPts val="0"/>
              </a:spcBef>
              <a:spcAft>
                <a:spcPts val="0"/>
              </a:spcAft>
              <a:buNone/>
              <a:defRPr b="1" sz="2800">
                <a:solidFill>
                  <a:srgbClr val="212121"/>
                </a:solidFill>
              </a:defRPr>
            </a:lvl8pPr>
            <a:lvl9pPr lvl="8" algn="l">
              <a:lnSpc>
                <a:spcPct val="100000"/>
              </a:lnSpc>
              <a:spcBef>
                <a:spcPts val="0"/>
              </a:spcBef>
              <a:spcAft>
                <a:spcPts val="0"/>
              </a:spcAft>
              <a:buNone/>
              <a:defRPr b="1" sz="2800">
                <a:solidFill>
                  <a:srgbClr val="212121"/>
                </a:solidFill>
              </a:defRPr>
            </a:lvl9pPr>
          </a:lstStyle>
          <a:p/>
        </p:txBody>
      </p:sp>
      <p:sp>
        <p:nvSpPr>
          <p:cNvPr id="137" name="Google Shape;137;p21"/>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j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hyperlink" Target="http://www.youtube.com/watch?v=dcFmUnenxXw" TargetMode="Externa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2"/>
          <p:cNvSpPr txBox="1"/>
          <p:nvPr>
            <p:ph type="ctrTitle"/>
          </p:nvPr>
        </p:nvSpPr>
        <p:spPr>
          <a:xfrm>
            <a:off x="2938225" y="2491450"/>
            <a:ext cx="5379900" cy="10191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ja"/>
              <a:t>スムージー屋台をやるべき</a:t>
            </a:r>
            <a:br>
              <a:rPr lang="ja"/>
            </a:br>
            <a:r>
              <a:rPr lang="ja"/>
              <a:t>３つのメリット</a:t>
            </a:r>
            <a:endParaRPr/>
          </a:p>
        </p:txBody>
      </p:sp>
      <p:sp>
        <p:nvSpPr>
          <p:cNvPr id="143" name="Google Shape;143;p22"/>
          <p:cNvSpPr txBox="1"/>
          <p:nvPr>
            <p:ph idx="1" type="subTitle"/>
          </p:nvPr>
        </p:nvSpPr>
        <p:spPr>
          <a:xfrm>
            <a:off x="2938225" y="3571325"/>
            <a:ext cx="5379900" cy="5505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ja"/>
              <a:t>テクル大学 テクルゼミ</a:t>
            </a:r>
            <a:endParaRPr/>
          </a:p>
          <a:p>
            <a:pPr indent="0" lvl="0" marL="0" rtl="0" algn="l">
              <a:spcBef>
                <a:spcPts val="0"/>
              </a:spcBef>
              <a:spcAft>
                <a:spcPts val="0"/>
              </a:spcAft>
              <a:buNone/>
            </a:pPr>
            <a:r>
              <a:rPr lang="ja"/>
              <a:t>手繰 太郎</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31"/>
          <p:cNvPicPr preferRelativeResize="0"/>
          <p:nvPr/>
        </p:nvPicPr>
        <p:blipFill rotWithShape="1">
          <a:blip r:embed="rId3">
            <a:alphaModFix/>
          </a:blip>
          <a:srcRect b="0" l="8038" r="8047" t="0"/>
          <a:stretch/>
        </p:blipFill>
        <p:spPr>
          <a:xfrm>
            <a:off x="3389000" y="0"/>
            <a:ext cx="5754901" cy="5143500"/>
          </a:xfrm>
          <a:prstGeom prst="rect">
            <a:avLst/>
          </a:prstGeom>
          <a:noFill/>
          <a:ln>
            <a:noFill/>
          </a:ln>
        </p:spPr>
      </p:pic>
      <p:sp>
        <p:nvSpPr>
          <p:cNvPr id="203" name="Google Shape;203;p31"/>
          <p:cNvSpPr txBox="1"/>
          <p:nvPr>
            <p:ph type="title"/>
          </p:nvPr>
        </p:nvSpPr>
        <p:spPr>
          <a:xfrm>
            <a:off x="321825" y="694100"/>
            <a:ext cx="2139000" cy="3149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ja"/>
              <a:t>メリット３</a:t>
            </a:r>
            <a:br>
              <a:rPr lang="ja"/>
            </a:br>
            <a:r>
              <a:rPr lang="ja"/>
              <a:t>余った時の処理が楽！</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pic>
        <p:nvPicPr>
          <p:cNvPr id="208" name="Google Shape;208;p32"/>
          <p:cNvPicPr preferRelativeResize="0"/>
          <p:nvPr/>
        </p:nvPicPr>
        <p:blipFill rotWithShape="1">
          <a:blip r:embed="rId3">
            <a:alphaModFix/>
          </a:blip>
          <a:srcRect b="367" l="0" r="0" t="367"/>
          <a:stretch/>
        </p:blipFill>
        <p:spPr>
          <a:xfrm>
            <a:off x="0" y="0"/>
            <a:ext cx="9144000" cy="5143497"/>
          </a:xfrm>
          <a:prstGeom prst="rect">
            <a:avLst/>
          </a:prstGeom>
          <a:noFill/>
          <a:ln>
            <a:noFill/>
          </a:ln>
        </p:spPr>
      </p:pic>
      <p:sp>
        <p:nvSpPr>
          <p:cNvPr id="209" name="Google Shape;209;p32"/>
          <p:cNvSpPr/>
          <p:nvPr/>
        </p:nvSpPr>
        <p:spPr>
          <a:xfrm>
            <a:off x="342825" y="1323975"/>
            <a:ext cx="3810300" cy="3467100"/>
          </a:xfrm>
          <a:prstGeom prst="rect">
            <a:avLst/>
          </a:prstGeom>
          <a:solidFill>
            <a:srgbClr val="000000">
              <a:alpha val="815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32"/>
          <p:cNvSpPr txBox="1"/>
          <p:nvPr>
            <p:ph type="title"/>
          </p:nvPr>
        </p:nvSpPr>
        <p:spPr>
          <a:xfrm>
            <a:off x="523250" y="1523725"/>
            <a:ext cx="3477900" cy="1388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ja"/>
              <a:t>材料が余った時</a:t>
            </a:r>
            <a:endParaRPr/>
          </a:p>
        </p:txBody>
      </p:sp>
      <p:sp>
        <p:nvSpPr>
          <p:cNvPr id="211" name="Google Shape;211;p32"/>
          <p:cNvSpPr txBox="1"/>
          <p:nvPr>
            <p:ph idx="1" type="body"/>
          </p:nvPr>
        </p:nvSpPr>
        <p:spPr>
          <a:xfrm>
            <a:off x="523325" y="3020275"/>
            <a:ext cx="3477900" cy="15348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ja"/>
              <a:t>野菜の原型だから、</a:t>
            </a:r>
            <a:br>
              <a:rPr lang="ja"/>
            </a:br>
            <a:r>
              <a:rPr lang="ja"/>
              <a:t>持ち帰りが楽！</a:t>
            </a:r>
            <a:endParaRPr/>
          </a:p>
          <a:p>
            <a:pPr indent="-330200" lvl="0" marL="457200" rtl="0" algn="l">
              <a:spcBef>
                <a:spcPts val="0"/>
              </a:spcBef>
              <a:spcAft>
                <a:spcPts val="0"/>
              </a:spcAft>
              <a:buSzPts val="1600"/>
              <a:buChar char="❖"/>
            </a:pPr>
            <a:r>
              <a:rPr lang="ja"/>
              <a:t>健康にもいい！</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id="216" name="Google Shape;216;p33"/>
          <p:cNvPicPr preferRelativeResize="0"/>
          <p:nvPr/>
        </p:nvPicPr>
        <p:blipFill rotWithShape="1">
          <a:blip r:embed="rId3">
            <a:alphaModFix amt="50000"/>
          </a:blip>
          <a:srcRect b="7791" l="0" r="0" t="7799"/>
          <a:stretch/>
        </p:blipFill>
        <p:spPr>
          <a:xfrm>
            <a:off x="0" y="0"/>
            <a:ext cx="9144003" cy="5143496"/>
          </a:xfrm>
          <a:prstGeom prst="rect">
            <a:avLst/>
          </a:prstGeom>
          <a:noFill/>
          <a:ln>
            <a:noFill/>
          </a:ln>
        </p:spPr>
      </p:pic>
      <p:sp>
        <p:nvSpPr>
          <p:cNvPr id="217" name="Google Shape;217;p33"/>
          <p:cNvSpPr txBox="1"/>
          <p:nvPr>
            <p:ph type="ctrTitle"/>
          </p:nvPr>
        </p:nvSpPr>
        <p:spPr>
          <a:xfrm>
            <a:off x="1365300" y="1251525"/>
            <a:ext cx="6368400" cy="2640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ja"/>
              <a:t>これがもし</a:t>
            </a:r>
            <a:br>
              <a:rPr lang="ja"/>
            </a:br>
            <a:r>
              <a:rPr lang="ja"/>
              <a:t>大量の焼きそばなら・・・</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pic>
        <p:nvPicPr>
          <p:cNvPr id="222" name="Google Shape;222;p34"/>
          <p:cNvPicPr preferRelativeResize="0"/>
          <p:nvPr/>
        </p:nvPicPr>
        <p:blipFill rotWithShape="1">
          <a:blip r:embed="rId3">
            <a:alphaModFix/>
          </a:blip>
          <a:srcRect b="0" l="0" r="0" t="0"/>
          <a:stretch/>
        </p:blipFill>
        <p:spPr>
          <a:xfrm>
            <a:off x="1" y="0"/>
            <a:ext cx="9144001" cy="5143499"/>
          </a:xfrm>
          <a:prstGeom prst="rect">
            <a:avLst/>
          </a:prstGeom>
          <a:noFill/>
          <a:ln>
            <a:noFill/>
          </a:ln>
        </p:spPr>
      </p:pic>
      <p:sp>
        <p:nvSpPr>
          <p:cNvPr id="223" name="Google Shape;223;p34"/>
          <p:cNvSpPr/>
          <p:nvPr/>
        </p:nvSpPr>
        <p:spPr>
          <a:xfrm>
            <a:off x="0" y="2574400"/>
            <a:ext cx="4568400" cy="1714500"/>
          </a:xfrm>
          <a:prstGeom prst="rect">
            <a:avLst/>
          </a:prstGeom>
          <a:solidFill>
            <a:srgbClr val="FFFFFF">
              <a:alpha val="854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4"/>
          <p:cNvSpPr txBox="1"/>
          <p:nvPr>
            <p:ph type="title"/>
          </p:nvPr>
        </p:nvSpPr>
        <p:spPr>
          <a:xfrm>
            <a:off x="351600" y="2736850"/>
            <a:ext cx="3997500" cy="13896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ja"/>
              <a:t>スムージーやろうぜ！</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7" name="Shape 147"/>
        <p:cNvGrpSpPr/>
        <p:nvPr/>
      </p:nvGrpSpPr>
      <p:grpSpPr>
        <a:xfrm>
          <a:off x="0" y="0"/>
          <a:ext cx="0" cy="0"/>
          <a:chOff x="0" y="0"/>
          <a:chExt cx="0" cy="0"/>
        </a:xfrm>
      </p:grpSpPr>
      <p:sp>
        <p:nvSpPr>
          <p:cNvPr id="148" name="Google Shape;148;p23"/>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ja"/>
              <a:t>このスライドの目的</a:t>
            </a:r>
            <a:endParaRPr/>
          </a:p>
        </p:txBody>
      </p:sp>
      <p:graphicFrame>
        <p:nvGraphicFramePr>
          <p:cNvPr id="149" name="Google Shape;149;p23"/>
          <p:cNvGraphicFramePr/>
          <p:nvPr/>
        </p:nvGraphicFramePr>
        <p:xfrm>
          <a:off x="729438" y="1769965"/>
          <a:ext cx="3000000" cy="3000000"/>
        </p:xfrm>
        <a:graphic>
          <a:graphicData uri="http://schemas.openxmlformats.org/drawingml/2006/table">
            <a:tbl>
              <a:tblPr>
                <a:noFill/>
                <a:tableStyleId>{A34348D6-BA36-4472-912C-4EA86BEF6332}</a:tableStyleId>
              </a:tblPr>
              <a:tblGrid>
                <a:gridCol w="2211425"/>
                <a:gridCol w="5306275"/>
              </a:tblGrid>
              <a:tr h="289525">
                <a:tc>
                  <a:txBody>
                    <a:bodyPr/>
                    <a:lstStyle/>
                    <a:p>
                      <a:pPr indent="0" lvl="0" marL="0" rtl="0" algn="l">
                        <a:spcBef>
                          <a:spcPts val="0"/>
                        </a:spcBef>
                        <a:spcAft>
                          <a:spcPts val="0"/>
                        </a:spcAft>
                        <a:buNone/>
                      </a:pPr>
                      <a:r>
                        <a:rPr lang="ja" sz="700"/>
                        <a:t>資料名</a:t>
                      </a:r>
                      <a:endParaRPr sz="700"/>
                    </a:p>
                  </a:txBody>
                  <a:tcPr marT="91425" marB="91425" marR="91425" marL="91425"/>
                </a:tc>
                <a:tc>
                  <a:txBody>
                    <a:bodyPr/>
                    <a:lstStyle/>
                    <a:p>
                      <a:pPr indent="0" lvl="0" marL="0" rtl="0" algn="l">
                        <a:spcBef>
                          <a:spcPts val="0"/>
                        </a:spcBef>
                        <a:spcAft>
                          <a:spcPts val="0"/>
                        </a:spcAft>
                        <a:buNone/>
                      </a:pPr>
                      <a:r>
                        <a:rPr lang="ja" sz="700"/>
                        <a:t>スムージー屋台をやるべき3つのメリット</a:t>
                      </a:r>
                      <a:endParaRPr sz="700"/>
                    </a:p>
                  </a:txBody>
                  <a:tcPr marT="91425" marB="91425" marR="91425" marL="91425"/>
                </a:tc>
              </a:tr>
              <a:tr h="403600">
                <a:tc>
                  <a:txBody>
                    <a:bodyPr/>
                    <a:lstStyle/>
                    <a:p>
                      <a:pPr indent="0" lvl="0" marL="0" rtl="0" algn="l">
                        <a:spcBef>
                          <a:spcPts val="0"/>
                        </a:spcBef>
                        <a:spcAft>
                          <a:spcPts val="0"/>
                        </a:spcAft>
                        <a:buNone/>
                      </a:pPr>
                      <a:r>
                        <a:rPr lang="ja" sz="700"/>
                        <a:t>このスライドの目的は何か</a:t>
                      </a:r>
                      <a:endParaRPr sz="700"/>
                    </a:p>
                  </a:txBody>
                  <a:tcPr marT="91425" marB="91425" marR="91425" marL="91425"/>
                </a:tc>
                <a:tc>
                  <a:txBody>
                    <a:bodyPr/>
                    <a:lstStyle/>
                    <a:p>
                      <a:pPr indent="0" lvl="0" marL="0" rtl="0" algn="l">
                        <a:spcBef>
                          <a:spcPts val="0"/>
                        </a:spcBef>
                        <a:spcAft>
                          <a:spcPts val="0"/>
                        </a:spcAft>
                        <a:buNone/>
                      </a:pPr>
                      <a:r>
                        <a:rPr lang="ja" sz="700"/>
                        <a:t>模擬店のアイデアとしてスムージー屋台の魅力を伝え、</a:t>
                      </a:r>
                      <a:br>
                        <a:rPr lang="ja" sz="700"/>
                      </a:br>
                      <a:r>
                        <a:rPr lang="ja" sz="700"/>
                        <a:t>賛同者を獲得する。</a:t>
                      </a:r>
                      <a:endParaRPr sz="700"/>
                    </a:p>
                  </a:txBody>
                  <a:tcPr marT="91425" marB="91425" marR="91425" marL="91425"/>
                </a:tc>
              </a:tr>
              <a:tr h="403600">
                <a:tc>
                  <a:txBody>
                    <a:bodyPr/>
                    <a:lstStyle/>
                    <a:p>
                      <a:pPr indent="0" lvl="0" marL="0" rtl="0" algn="l">
                        <a:spcBef>
                          <a:spcPts val="0"/>
                        </a:spcBef>
                        <a:spcAft>
                          <a:spcPts val="0"/>
                        </a:spcAft>
                        <a:buNone/>
                      </a:pPr>
                      <a:r>
                        <a:rPr lang="ja" sz="700"/>
                        <a:t>何が成功か</a:t>
                      </a:r>
                      <a:endParaRPr sz="700"/>
                    </a:p>
                  </a:txBody>
                  <a:tcPr marT="91425" marB="91425" marR="91425" marL="91425"/>
                </a:tc>
                <a:tc>
                  <a:txBody>
                    <a:bodyPr/>
                    <a:lstStyle/>
                    <a:p>
                      <a:pPr indent="0" lvl="0" marL="0" rtl="0" algn="l">
                        <a:spcBef>
                          <a:spcPts val="0"/>
                        </a:spcBef>
                        <a:spcAft>
                          <a:spcPts val="0"/>
                        </a:spcAft>
                        <a:buNone/>
                      </a:pPr>
                      <a:r>
                        <a:rPr lang="ja" sz="700"/>
                        <a:t>スムージーの模擬店をみんなが賛同して出展すること。</a:t>
                      </a:r>
                      <a:br>
                        <a:rPr lang="ja" sz="700"/>
                      </a:br>
                      <a:r>
                        <a:rPr lang="ja" sz="700"/>
                        <a:t>文化祭にみんなが主体的に参加してくれること。</a:t>
                      </a:r>
                      <a:endParaRPr sz="700"/>
                    </a:p>
                  </a:txBody>
                  <a:tcPr marT="91425" marB="91425" marR="91425" marL="91425"/>
                </a:tc>
              </a:tr>
              <a:tr h="289525">
                <a:tc>
                  <a:txBody>
                    <a:bodyPr/>
                    <a:lstStyle/>
                    <a:p>
                      <a:pPr indent="0" lvl="0" marL="0" rtl="0" algn="l">
                        <a:spcBef>
                          <a:spcPts val="0"/>
                        </a:spcBef>
                        <a:spcAft>
                          <a:spcPts val="0"/>
                        </a:spcAft>
                        <a:buNone/>
                      </a:pPr>
                      <a:r>
                        <a:rPr lang="ja" sz="700"/>
                        <a:t>スライドは誰に見せるか</a:t>
                      </a:r>
                      <a:endParaRPr sz="700"/>
                    </a:p>
                  </a:txBody>
                  <a:tcPr marT="91425" marB="91425" marR="91425" marL="91425"/>
                </a:tc>
                <a:tc>
                  <a:txBody>
                    <a:bodyPr/>
                    <a:lstStyle/>
                    <a:p>
                      <a:pPr indent="0" lvl="0" marL="0" rtl="0" algn="l">
                        <a:spcBef>
                          <a:spcPts val="0"/>
                        </a:spcBef>
                        <a:spcAft>
                          <a:spcPts val="0"/>
                        </a:spcAft>
                        <a:buNone/>
                      </a:pPr>
                      <a:r>
                        <a:rPr lang="ja" sz="700"/>
                        <a:t>大学で同じゼミやサークルの学生</a:t>
                      </a:r>
                      <a:endParaRPr sz="700"/>
                    </a:p>
                  </a:txBody>
                  <a:tcPr marT="91425" marB="91425" marR="91425" marL="91425"/>
                </a:tc>
              </a:tr>
              <a:tr h="403600">
                <a:tc>
                  <a:txBody>
                    <a:bodyPr/>
                    <a:lstStyle/>
                    <a:p>
                      <a:pPr indent="0" lvl="0" marL="0" rtl="0" algn="l">
                        <a:spcBef>
                          <a:spcPts val="0"/>
                        </a:spcBef>
                        <a:spcAft>
                          <a:spcPts val="0"/>
                        </a:spcAft>
                        <a:buNone/>
                      </a:pPr>
                      <a:r>
                        <a:rPr lang="ja" sz="700"/>
                        <a:t>聴き手の関心や要望は何か</a:t>
                      </a:r>
                      <a:endParaRPr sz="700"/>
                    </a:p>
                  </a:txBody>
                  <a:tcPr marT="91425" marB="91425" marR="91425" marL="91425"/>
                </a:tc>
                <a:tc>
                  <a:txBody>
                    <a:bodyPr/>
                    <a:lstStyle/>
                    <a:p>
                      <a:pPr indent="0" lvl="0" marL="0" rtl="0" algn="l">
                        <a:spcBef>
                          <a:spcPts val="0"/>
                        </a:spcBef>
                        <a:spcAft>
                          <a:spcPts val="0"/>
                        </a:spcAft>
                        <a:buClr>
                          <a:srgbClr val="1A9988"/>
                        </a:buClr>
                        <a:buSzPts val="1100"/>
                        <a:buFont typeface="Arial"/>
                        <a:buNone/>
                      </a:pPr>
                      <a:r>
                        <a:rPr lang="ja" sz="700"/>
                        <a:t>・今年の文化祭もみんなで楽しいイベントにしたい</a:t>
                      </a:r>
                      <a:endParaRPr sz="700"/>
                    </a:p>
                    <a:p>
                      <a:pPr indent="0" lvl="0" marL="0" rtl="0" algn="l">
                        <a:spcBef>
                          <a:spcPts val="0"/>
                        </a:spcBef>
                        <a:spcAft>
                          <a:spcPts val="0"/>
                        </a:spcAft>
                        <a:buNone/>
                      </a:pPr>
                      <a:r>
                        <a:rPr lang="ja" sz="700"/>
                        <a:t>・大変な思いはしたくない</a:t>
                      </a:r>
                      <a:endParaRPr sz="700"/>
                    </a:p>
                  </a:txBody>
                  <a:tcPr marT="91425" marB="91425" marR="91425" marL="91425"/>
                </a:tc>
              </a:tr>
              <a:tr h="634250">
                <a:tc>
                  <a:txBody>
                    <a:bodyPr/>
                    <a:lstStyle/>
                    <a:p>
                      <a:pPr indent="0" lvl="0" marL="0" rtl="0" algn="l">
                        <a:spcBef>
                          <a:spcPts val="0"/>
                        </a:spcBef>
                        <a:spcAft>
                          <a:spcPts val="0"/>
                        </a:spcAft>
                        <a:buNone/>
                      </a:pPr>
                      <a:r>
                        <a:rPr lang="ja" sz="700"/>
                        <a:t>スライドの内容・順番・構成はどうするか</a:t>
                      </a:r>
                      <a:endParaRPr sz="700"/>
                    </a:p>
                  </a:txBody>
                  <a:tcPr marT="91425" marB="91425" marR="91425" marL="91425"/>
                </a:tc>
                <a:tc>
                  <a:txBody>
                    <a:bodyPr/>
                    <a:lstStyle/>
                    <a:p>
                      <a:pPr indent="0" lvl="0" marL="0" rtl="0" algn="l">
                        <a:spcBef>
                          <a:spcPts val="0"/>
                        </a:spcBef>
                        <a:spcAft>
                          <a:spcPts val="0"/>
                        </a:spcAft>
                        <a:buNone/>
                      </a:pPr>
                      <a:r>
                        <a:rPr lang="ja" sz="700"/>
                        <a:t>・スムージーとは何か</a:t>
                      </a:r>
                      <a:endParaRPr sz="700"/>
                    </a:p>
                    <a:p>
                      <a:pPr indent="0" lvl="0" marL="0" rtl="0" algn="l">
                        <a:spcBef>
                          <a:spcPts val="0"/>
                        </a:spcBef>
                        <a:spcAft>
                          <a:spcPts val="0"/>
                        </a:spcAft>
                        <a:buNone/>
                      </a:pPr>
                      <a:r>
                        <a:rPr lang="ja" sz="700"/>
                        <a:t>・なぜスムージーがいいのか</a:t>
                      </a:r>
                      <a:endParaRPr sz="700"/>
                    </a:p>
                    <a:p>
                      <a:pPr indent="0" lvl="0" marL="0" rtl="0" algn="l">
                        <a:spcBef>
                          <a:spcPts val="0"/>
                        </a:spcBef>
                        <a:spcAft>
                          <a:spcPts val="0"/>
                        </a:spcAft>
                        <a:buNone/>
                      </a:pPr>
                      <a:r>
                        <a:rPr lang="ja" sz="700"/>
                        <a:t>・スムージーのメリットを具体的に（3つ）</a:t>
                      </a:r>
                      <a:endParaRPr sz="700"/>
                    </a:p>
                    <a:p>
                      <a:pPr indent="0" lvl="0" marL="0" rtl="0" algn="l">
                        <a:spcBef>
                          <a:spcPts val="0"/>
                        </a:spcBef>
                        <a:spcAft>
                          <a:spcPts val="0"/>
                        </a:spcAft>
                        <a:buNone/>
                      </a:pPr>
                      <a:r>
                        <a:rPr lang="ja" sz="700"/>
                        <a:t>・他の食べ物のリスク</a:t>
                      </a:r>
                      <a:endParaRPr sz="700"/>
                    </a:p>
                  </a:txBody>
                  <a:tcPr marT="91425" marB="91425" marR="91425" marL="91425"/>
                </a:tc>
              </a:tr>
              <a:tr h="518925">
                <a:tc>
                  <a:txBody>
                    <a:bodyPr/>
                    <a:lstStyle/>
                    <a:p>
                      <a:pPr indent="0" lvl="0" marL="0" rtl="0" algn="l">
                        <a:spcBef>
                          <a:spcPts val="0"/>
                        </a:spcBef>
                        <a:spcAft>
                          <a:spcPts val="0"/>
                        </a:spcAft>
                        <a:buNone/>
                      </a:pPr>
                      <a:r>
                        <a:rPr lang="ja" sz="700"/>
                        <a:t>プレゼンの環境はどのようなものか</a:t>
                      </a:r>
                      <a:endParaRPr sz="700"/>
                    </a:p>
                  </a:txBody>
                  <a:tcPr marT="91425" marB="91425" marR="91425" marL="91425"/>
                </a:tc>
                <a:tc>
                  <a:txBody>
                    <a:bodyPr/>
                    <a:lstStyle/>
                    <a:p>
                      <a:pPr indent="0" lvl="0" marL="0" rtl="0" algn="l">
                        <a:spcBef>
                          <a:spcPts val="0"/>
                        </a:spcBef>
                        <a:spcAft>
                          <a:spcPts val="0"/>
                        </a:spcAft>
                        <a:buClr>
                          <a:srgbClr val="1A9988"/>
                        </a:buClr>
                        <a:buSzPts val="1100"/>
                        <a:buFont typeface="Arial"/>
                        <a:buNone/>
                      </a:pPr>
                      <a:r>
                        <a:rPr lang="ja" sz="700"/>
                        <a:t>・大学のゼミ室内のプロジェクターやディスプレイを用いた</a:t>
                      </a:r>
                      <a:br>
                        <a:rPr lang="ja" sz="700"/>
                      </a:br>
                      <a:r>
                        <a:rPr lang="ja" sz="700"/>
                        <a:t>対面でのプレゼン・ビデオ通話で画面共有して配信</a:t>
                      </a:r>
                      <a:endParaRPr sz="700"/>
                    </a:p>
                    <a:p>
                      <a:pPr indent="0" lvl="0" marL="0" rtl="0" algn="l">
                        <a:spcBef>
                          <a:spcPts val="0"/>
                        </a:spcBef>
                        <a:spcAft>
                          <a:spcPts val="0"/>
                        </a:spcAft>
                        <a:buNone/>
                      </a:pPr>
                      <a:r>
                        <a:rPr lang="ja" sz="700"/>
                        <a:t>・ビデオ通話内容を画面収録してアーカイブ配信</a:t>
                      </a:r>
                      <a:endParaRPr sz="700"/>
                    </a:p>
                  </a:txBody>
                  <a:tcPr marT="91425" marB="91425" marR="91425" marL="91425"/>
                </a:tc>
              </a:tr>
              <a:tr h="289525">
                <a:tc>
                  <a:txBody>
                    <a:bodyPr/>
                    <a:lstStyle/>
                    <a:p>
                      <a:pPr indent="0" lvl="0" marL="0" rtl="0" algn="l">
                        <a:spcBef>
                          <a:spcPts val="0"/>
                        </a:spcBef>
                        <a:spcAft>
                          <a:spcPts val="0"/>
                        </a:spcAft>
                        <a:buNone/>
                      </a:pPr>
                      <a:r>
                        <a:rPr lang="ja" sz="700"/>
                        <a:t>プレゼンの時間はどのくらいか</a:t>
                      </a:r>
                      <a:endParaRPr sz="700"/>
                    </a:p>
                  </a:txBody>
                  <a:tcPr marT="91425" marB="91425" marR="91425" marL="91425"/>
                </a:tc>
                <a:tc>
                  <a:txBody>
                    <a:bodyPr/>
                    <a:lstStyle/>
                    <a:p>
                      <a:pPr indent="0" lvl="0" marL="0" rtl="0" algn="l">
                        <a:spcBef>
                          <a:spcPts val="0"/>
                        </a:spcBef>
                        <a:spcAft>
                          <a:spcPts val="0"/>
                        </a:spcAft>
                        <a:buNone/>
                      </a:pPr>
                      <a:r>
                        <a:rPr lang="ja" sz="700"/>
                        <a:t>5分～10分</a:t>
                      </a:r>
                      <a:endParaRPr sz="700"/>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pic>
        <p:nvPicPr>
          <p:cNvPr id="154" name="Google Shape;154;p24"/>
          <p:cNvPicPr preferRelativeResize="0"/>
          <p:nvPr/>
        </p:nvPicPr>
        <p:blipFill rotWithShape="1">
          <a:blip r:embed="rId3">
            <a:alphaModFix/>
          </a:blip>
          <a:srcRect b="0" l="5556" r="5547" t="0"/>
          <a:stretch/>
        </p:blipFill>
        <p:spPr>
          <a:xfrm>
            <a:off x="3047650" y="0"/>
            <a:ext cx="6096300" cy="5143500"/>
          </a:xfrm>
          <a:prstGeom prst="rect">
            <a:avLst/>
          </a:prstGeom>
          <a:noFill/>
          <a:ln>
            <a:noFill/>
          </a:ln>
        </p:spPr>
      </p:pic>
      <p:sp>
        <p:nvSpPr>
          <p:cNvPr id="155" name="Google Shape;155;p24"/>
          <p:cNvSpPr txBox="1"/>
          <p:nvPr>
            <p:ph type="title"/>
          </p:nvPr>
        </p:nvSpPr>
        <p:spPr>
          <a:xfrm>
            <a:off x="233600" y="829550"/>
            <a:ext cx="2566200" cy="892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ja">
                <a:solidFill>
                  <a:srgbClr val="FF9900"/>
                </a:solidFill>
              </a:rPr>
              <a:t>スムージーって？</a:t>
            </a:r>
            <a:endParaRPr>
              <a:solidFill>
                <a:srgbClr val="FF9900"/>
              </a:solidFill>
            </a:endParaRPr>
          </a:p>
        </p:txBody>
      </p:sp>
      <p:sp>
        <p:nvSpPr>
          <p:cNvPr id="156" name="Google Shape;156;p24"/>
          <p:cNvSpPr txBox="1"/>
          <p:nvPr>
            <p:ph idx="1" type="body"/>
          </p:nvPr>
        </p:nvSpPr>
        <p:spPr>
          <a:xfrm>
            <a:off x="233600" y="1798300"/>
            <a:ext cx="2566200" cy="297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ja">
                <a:solidFill>
                  <a:schemeClr val="dk2"/>
                </a:solidFill>
              </a:rPr>
              <a:t>野菜や果物をミックスした</a:t>
            </a:r>
            <a:endParaRPr>
              <a:solidFill>
                <a:schemeClr val="dk2"/>
              </a:solidFill>
            </a:endParaRPr>
          </a:p>
          <a:p>
            <a:pPr indent="0" lvl="0" marL="0" rtl="0" algn="l">
              <a:spcBef>
                <a:spcPts val="1600"/>
              </a:spcBef>
              <a:spcAft>
                <a:spcPts val="0"/>
              </a:spcAft>
              <a:buNone/>
            </a:pPr>
            <a:r>
              <a:rPr lang="ja">
                <a:solidFill>
                  <a:schemeClr val="dk2"/>
                </a:solidFill>
              </a:rPr>
              <a:t>アメリカ発祥の飲み物</a:t>
            </a:r>
            <a:endParaRPr>
              <a:solidFill>
                <a:schemeClr val="dk2"/>
              </a:solidFill>
            </a:endParaRPr>
          </a:p>
          <a:p>
            <a:pPr indent="0" lvl="0" marL="0" rtl="0" algn="l">
              <a:spcBef>
                <a:spcPts val="1600"/>
              </a:spcBef>
              <a:spcAft>
                <a:spcPts val="0"/>
              </a:spcAft>
              <a:buNone/>
            </a:pPr>
            <a:r>
              <a:rPr b="1" lang="ja" sz="1800" u="sng">
                <a:solidFill>
                  <a:srgbClr val="38761D"/>
                </a:solidFill>
              </a:rPr>
              <a:t>健康</a:t>
            </a:r>
            <a:r>
              <a:rPr lang="ja">
                <a:solidFill>
                  <a:schemeClr val="dk2"/>
                </a:solidFill>
              </a:rPr>
              <a:t>にとにかくいい！</a:t>
            </a:r>
            <a:endParaRPr>
              <a:solidFill>
                <a:schemeClr val="dk2"/>
              </a:solidFill>
            </a:endParaRPr>
          </a:p>
          <a:p>
            <a:pPr indent="0" lvl="0" marL="0" rtl="0" algn="l">
              <a:spcBef>
                <a:spcPts val="1600"/>
              </a:spcBef>
              <a:spcAft>
                <a:spcPts val="0"/>
              </a:spcAft>
              <a:buNone/>
            </a:pPr>
            <a:r>
              <a:rPr b="1" lang="ja" sz="1800" u="sng">
                <a:solidFill>
                  <a:srgbClr val="0B5394"/>
                </a:solidFill>
                <a:highlight>
                  <a:srgbClr val="F6B26B"/>
                </a:highlight>
              </a:rPr>
              <a:t>食物繊維</a:t>
            </a:r>
            <a:r>
              <a:rPr b="1" lang="ja" sz="1800">
                <a:solidFill>
                  <a:schemeClr val="dk2"/>
                </a:solidFill>
              </a:rPr>
              <a:t>・栄養</a:t>
            </a:r>
            <a:r>
              <a:rPr lang="ja">
                <a:solidFill>
                  <a:schemeClr val="dk2"/>
                </a:solidFill>
              </a:rPr>
              <a:t>が豊富</a:t>
            </a:r>
            <a:endParaRPr>
              <a:solidFill>
                <a:schemeClr val="dk2"/>
              </a:solidFill>
            </a:endParaRPr>
          </a:p>
          <a:p>
            <a:pPr indent="0" lvl="0" marL="0" rtl="0" algn="l">
              <a:spcBef>
                <a:spcPts val="1600"/>
              </a:spcBef>
              <a:spcAft>
                <a:spcPts val="0"/>
              </a:spcAft>
              <a:buNone/>
            </a:pPr>
            <a:r>
              <a:rPr lang="ja">
                <a:solidFill>
                  <a:schemeClr val="dk2"/>
                </a:solidFill>
              </a:rPr>
              <a:t>腹もちもいい！</a:t>
            </a:r>
            <a:endParaRPr>
              <a:solidFill>
                <a:schemeClr val="dk2"/>
              </a:solidFill>
            </a:endParaRPr>
          </a:p>
          <a:p>
            <a:pPr indent="0" lvl="0" marL="0" rtl="0" algn="l">
              <a:spcBef>
                <a:spcPts val="1600"/>
              </a:spcBef>
              <a:spcAft>
                <a:spcPts val="0"/>
              </a:spcAft>
              <a:buNone/>
            </a:pPr>
            <a:r>
              <a:rPr b="1" lang="ja" sz="1800" u="sng">
                <a:solidFill>
                  <a:srgbClr val="FF00FF"/>
                </a:solidFill>
              </a:rPr>
              <a:t>おいしい！</a:t>
            </a:r>
            <a:r>
              <a:rPr lang="ja">
                <a:solidFill>
                  <a:schemeClr val="dk2"/>
                </a:solidFill>
              </a:rPr>
              <a:t>ものもある</a:t>
            </a:r>
            <a:endParaRPr>
              <a:solidFill>
                <a:schemeClr val="dk2"/>
              </a:solidFill>
            </a:endParaRPr>
          </a:p>
          <a:p>
            <a:pPr indent="0" lvl="0" marL="0" rtl="0" algn="l">
              <a:spcBef>
                <a:spcPts val="1600"/>
              </a:spcBef>
              <a:spcAft>
                <a:spcPts val="0"/>
              </a:spcAft>
              <a:buNone/>
            </a:pPr>
            <a:r>
              <a:t/>
            </a:r>
            <a:endParaRPr>
              <a:solidFill>
                <a:schemeClr val="dk2"/>
              </a:solidFill>
            </a:endParaRPr>
          </a:p>
          <a:p>
            <a:pPr indent="0" lvl="0" marL="0" rtl="0" algn="l">
              <a:spcBef>
                <a:spcPts val="1600"/>
              </a:spcBef>
              <a:spcAft>
                <a:spcPts val="1600"/>
              </a:spcAft>
              <a:buNone/>
            </a:pPr>
            <a:r>
              <a:t/>
            </a:r>
            <a:endParaRPr>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pic>
        <p:nvPicPr>
          <p:cNvPr id="161" name="Google Shape;161;p25"/>
          <p:cNvPicPr preferRelativeResize="0"/>
          <p:nvPr/>
        </p:nvPicPr>
        <p:blipFill rotWithShape="1">
          <a:blip r:embed="rId3">
            <a:alphaModFix/>
          </a:blip>
          <a:srcRect b="0" l="23191" r="23197" t="0"/>
          <a:stretch/>
        </p:blipFill>
        <p:spPr>
          <a:xfrm>
            <a:off x="200" y="0"/>
            <a:ext cx="4572000" cy="5143500"/>
          </a:xfrm>
          <a:prstGeom prst="rect">
            <a:avLst/>
          </a:prstGeom>
          <a:noFill/>
          <a:ln>
            <a:noFill/>
          </a:ln>
        </p:spPr>
      </p:pic>
      <p:sp>
        <p:nvSpPr>
          <p:cNvPr id="162" name="Google Shape;162;p25"/>
          <p:cNvSpPr txBox="1"/>
          <p:nvPr>
            <p:ph type="title"/>
          </p:nvPr>
        </p:nvSpPr>
        <p:spPr>
          <a:xfrm>
            <a:off x="5172950" y="923700"/>
            <a:ext cx="3370500" cy="3296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ja"/>
              <a:t>なぜスムージー？</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pic>
        <p:nvPicPr>
          <p:cNvPr id="167" name="Google Shape;167;p26"/>
          <p:cNvPicPr preferRelativeResize="0"/>
          <p:nvPr/>
        </p:nvPicPr>
        <p:blipFill rotWithShape="1">
          <a:blip r:embed="rId3">
            <a:alphaModFix/>
          </a:blip>
          <a:srcRect b="0" l="8038" r="8047" t="0"/>
          <a:stretch/>
        </p:blipFill>
        <p:spPr>
          <a:xfrm>
            <a:off x="3389000" y="0"/>
            <a:ext cx="5754901" cy="5143500"/>
          </a:xfrm>
          <a:prstGeom prst="rect">
            <a:avLst/>
          </a:prstGeom>
          <a:noFill/>
          <a:ln>
            <a:noFill/>
          </a:ln>
        </p:spPr>
      </p:pic>
      <p:sp>
        <p:nvSpPr>
          <p:cNvPr id="168" name="Google Shape;168;p26"/>
          <p:cNvSpPr txBox="1"/>
          <p:nvPr>
            <p:ph type="title"/>
          </p:nvPr>
        </p:nvSpPr>
        <p:spPr>
          <a:xfrm>
            <a:off x="321825" y="694100"/>
            <a:ext cx="2394300" cy="3149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ja"/>
              <a:t>メリット１</a:t>
            </a:r>
            <a:br>
              <a:rPr lang="ja"/>
            </a:br>
            <a:r>
              <a:rPr lang="ja"/>
              <a:t>実は簡単！</a:t>
            </a:r>
            <a:br>
              <a:rPr lang="ja"/>
            </a:br>
            <a:r>
              <a:rPr lang="ja"/>
              <a:t>スムージーの作り方</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pic>
        <p:nvPicPr>
          <p:cNvPr id="173" name="Google Shape;173;p27"/>
          <p:cNvPicPr preferRelativeResize="0"/>
          <p:nvPr/>
        </p:nvPicPr>
        <p:blipFill rotWithShape="1">
          <a:blip r:embed="rId3">
            <a:alphaModFix/>
          </a:blip>
          <a:srcRect b="7784" l="0" r="0" t="7784"/>
          <a:stretch/>
        </p:blipFill>
        <p:spPr>
          <a:xfrm>
            <a:off x="1" y="0"/>
            <a:ext cx="9144000" cy="5143501"/>
          </a:xfrm>
          <a:prstGeom prst="rect">
            <a:avLst/>
          </a:prstGeom>
          <a:noFill/>
          <a:ln>
            <a:noFill/>
          </a:ln>
        </p:spPr>
      </p:pic>
      <p:sp>
        <p:nvSpPr>
          <p:cNvPr id="174" name="Google Shape;174;p27"/>
          <p:cNvSpPr/>
          <p:nvPr/>
        </p:nvSpPr>
        <p:spPr>
          <a:xfrm>
            <a:off x="0" y="861175"/>
            <a:ext cx="4568400" cy="3427800"/>
          </a:xfrm>
          <a:prstGeom prst="rect">
            <a:avLst/>
          </a:prstGeom>
          <a:solidFill>
            <a:srgbClr val="FFFFFF">
              <a:alpha val="854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7"/>
          <p:cNvSpPr txBox="1"/>
          <p:nvPr>
            <p:ph type="title"/>
          </p:nvPr>
        </p:nvSpPr>
        <p:spPr>
          <a:xfrm>
            <a:off x="329350" y="1108375"/>
            <a:ext cx="3997500" cy="10242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ja"/>
              <a:t>必要なのはこれだけ！</a:t>
            </a:r>
            <a:endParaRPr/>
          </a:p>
        </p:txBody>
      </p:sp>
      <p:sp>
        <p:nvSpPr>
          <p:cNvPr id="176" name="Google Shape;176;p27"/>
          <p:cNvSpPr txBox="1"/>
          <p:nvPr>
            <p:ph idx="1" type="body"/>
          </p:nvPr>
        </p:nvSpPr>
        <p:spPr>
          <a:xfrm>
            <a:off x="329350" y="2195100"/>
            <a:ext cx="3997500" cy="18351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ja"/>
              <a:t>ミキサー</a:t>
            </a:r>
            <a:endParaRPr/>
          </a:p>
          <a:p>
            <a:pPr indent="-330200" lvl="0" marL="457200" rtl="0" algn="l">
              <a:spcBef>
                <a:spcPts val="0"/>
              </a:spcBef>
              <a:spcAft>
                <a:spcPts val="0"/>
              </a:spcAft>
              <a:buSzPts val="1600"/>
              <a:buChar char="●"/>
            </a:pPr>
            <a:r>
              <a:rPr lang="ja"/>
              <a:t>野菜や果物</a:t>
            </a:r>
            <a:endParaRPr/>
          </a:p>
          <a:p>
            <a:pPr indent="-330200" lvl="0" marL="457200" rtl="0" algn="l">
              <a:spcBef>
                <a:spcPts val="0"/>
              </a:spcBef>
              <a:spcAft>
                <a:spcPts val="0"/>
              </a:spcAft>
              <a:buSzPts val="1600"/>
              <a:buChar char="●"/>
            </a:pPr>
            <a:r>
              <a:rPr lang="ja"/>
              <a:t>ヨーグルトや牛乳</a:t>
            </a:r>
            <a:endParaRPr/>
          </a:p>
          <a:p>
            <a:pPr indent="-330200" lvl="0" marL="457200" rtl="0" algn="l">
              <a:spcBef>
                <a:spcPts val="0"/>
              </a:spcBef>
              <a:spcAft>
                <a:spcPts val="0"/>
              </a:spcAft>
              <a:buSzPts val="1600"/>
              <a:buChar char="●"/>
            </a:pPr>
            <a:r>
              <a:rPr lang="ja"/>
              <a:t>氷</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8"/>
          <p:cNvSpPr/>
          <p:nvPr/>
        </p:nvSpPr>
        <p:spPr>
          <a:xfrm>
            <a:off x="0" y="861175"/>
            <a:ext cx="4568400" cy="3427800"/>
          </a:xfrm>
          <a:prstGeom prst="rect">
            <a:avLst/>
          </a:prstGeom>
          <a:solidFill>
            <a:srgbClr val="FFFFFF">
              <a:alpha val="854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8"/>
          <p:cNvSpPr txBox="1"/>
          <p:nvPr>
            <p:ph type="title"/>
          </p:nvPr>
        </p:nvSpPr>
        <p:spPr>
          <a:xfrm>
            <a:off x="329350" y="1108375"/>
            <a:ext cx="3997500" cy="10242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ja"/>
              <a:t>手順も単純</a:t>
            </a:r>
            <a:endParaRPr/>
          </a:p>
        </p:txBody>
      </p:sp>
      <p:sp>
        <p:nvSpPr>
          <p:cNvPr id="183" name="Google Shape;183;p28"/>
          <p:cNvSpPr txBox="1"/>
          <p:nvPr>
            <p:ph idx="1" type="body"/>
          </p:nvPr>
        </p:nvSpPr>
        <p:spPr>
          <a:xfrm>
            <a:off x="329350" y="2195100"/>
            <a:ext cx="3997500" cy="18351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AutoNum type="arabicPeriod"/>
            </a:pPr>
            <a:r>
              <a:rPr lang="ja"/>
              <a:t>野菜や果物をざく切り</a:t>
            </a:r>
            <a:endParaRPr/>
          </a:p>
          <a:p>
            <a:pPr indent="-330200" lvl="0" marL="457200" rtl="0" algn="l">
              <a:spcBef>
                <a:spcPts val="0"/>
              </a:spcBef>
              <a:spcAft>
                <a:spcPts val="0"/>
              </a:spcAft>
              <a:buSzPts val="1600"/>
              <a:buAutoNum type="arabicPeriod"/>
            </a:pPr>
            <a:r>
              <a:rPr lang="ja"/>
              <a:t>ミキサーに入れる</a:t>
            </a:r>
            <a:endParaRPr/>
          </a:p>
          <a:p>
            <a:pPr indent="-330200" lvl="0" marL="457200" rtl="0" algn="l">
              <a:spcBef>
                <a:spcPts val="0"/>
              </a:spcBef>
              <a:spcAft>
                <a:spcPts val="0"/>
              </a:spcAft>
              <a:buSzPts val="1600"/>
              <a:buAutoNum type="arabicPeriod"/>
            </a:pPr>
            <a:r>
              <a:rPr lang="ja"/>
              <a:t>牛乳などを加えて混ぜる</a:t>
            </a:r>
            <a:endParaRPr/>
          </a:p>
          <a:p>
            <a:pPr indent="-330200" lvl="0" marL="457200" rtl="0" algn="l">
              <a:spcBef>
                <a:spcPts val="0"/>
              </a:spcBef>
              <a:spcAft>
                <a:spcPts val="0"/>
              </a:spcAft>
              <a:buSzPts val="1600"/>
              <a:buAutoNum type="arabicPeriod"/>
            </a:pPr>
            <a:r>
              <a:rPr lang="ja"/>
              <a:t>完成</a:t>
            </a:r>
            <a:endParaRPr/>
          </a:p>
        </p:txBody>
      </p:sp>
      <p:pic>
        <p:nvPicPr>
          <p:cNvPr descr="忙しい朝でもパパって作れちゃう、簡単バナナスムージーの作り方です！&#10;目分量が多いですが、割と適当でも美味しくなるのでおすすめ♡&#10;&#10;ミキサー&#10;https://amzn.to/2IoaOCQ&#10;&#10;◆期間限定スポンサー様&#10;イケダハヤト様 / http://www.ikedahayato.com/&#10;&#10;◆ブログ&#10;ぱるくら：https://palulog.com&#10;お家で好きなことをしたい人向けの情報を発信しています。&#10;愛カノ：https://aikanojo.com&#10;同棲・恋愛・美容系のネタが多めです。恋愛漫画も描いてます♡&#10;&#10;◆Twitter&#10;https://twitter.com/palulog&#10;お家で好きなことをしていたい！そんなことを呟いてます。&#10;&#10;◆Instagram&#10;https://instagram.com/aikanojo&#10;同棲漫画・恋愛漫画を更新中&#10;&#10;◆Amazonアソシエイト&#10;ぱるチャンネルは、Amazon.co.jpを宣伝しリンクすることによってサイトが紹介料を獲得できる手段を提供することを目的に設定されたアフィリエイト宣伝プログラムである、Amazonアソシエイト・プログラムの参加者です。" id="184" name="Google Shape;184;p28" title="【スムージーレシピ】簡単！バナナスムージーの作り方。忙しい朝におすすめ♪">
            <a:hlinkClick r:id="rId3"/>
          </p:cNvPr>
          <p:cNvPicPr preferRelativeResize="0"/>
          <p:nvPr/>
        </p:nvPicPr>
        <p:blipFill>
          <a:blip r:embed="rId4">
            <a:alphaModFix/>
          </a:blip>
          <a:stretch>
            <a:fillRect/>
          </a:stretch>
        </p:blipFill>
        <p:spPr>
          <a:xfrm>
            <a:off x="4572000" y="860575"/>
            <a:ext cx="4568400" cy="342628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29"/>
          <p:cNvPicPr preferRelativeResize="0"/>
          <p:nvPr/>
        </p:nvPicPr>
        <p:blipFill rotWithShape="1">
          <a:blip r:embed="rId3">
            <a:alphaModFix/>
          </a:blip>
          <a:srcRect b="0" l="8038" r="8047" t="0"/>
          <a:stretch/>
        </p:blipFill>
        <p:spPr>
          <a:xfrm>
            <a:off x="3389000" y="0"/>
            <a:ext cx="5754901" cy="5143500"/>
          </a:xfrm>
          <a:prstGeom prst="rect">
            <a:avLst/>
          </a:prstGeom>
          <a:noFill/>
          <a:ln>
            <a:noFill/>
          </a:ln>
        </p:spPr>
      </p:pic>
      <p:sp>
        <p:nvSpPr>
          <p:cNvPr id="190" name="Google Shape;190;p29"/>
          <p:cNvSpPr txBox="1"/>
          <p:nvPr>
            <p:ph type="title"/>
          </p:nvPr>
        </p:nvSpPr>
        <p:spPr>
          <a:xfrm>
            <a:off x="321825" y="694100"/>
            <a:ext cx="2394300" cy="3149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ja"/>
              <a:t>メリット２</a:t>
            </a:r>
            <a:br>
              <a:rPr lang="ja"/>
            </a:br>
            <a:r>
              <a:rPr lang="ja"/>
              <a:t>事故が起こらない</a:t>
            </a:r>
            <a:r>
              <a:rPr lang="ja"/>
              <a: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0"/>
          <p:cNvSpPr txBox="1"/>
          <p:nvPr>
            <p:ph type="title"/>
          </p:nvPr>
        </p:nvSpPr>
        <p:spPr>
          <a:xfrm>
            <a:off x="762025" y="1189150"/>
            <a:ext cx="7620000" cy="8574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ja"/>
              <a:t>事故が起こらない理由</a:t>
            </a:r>
            <a:endParaRPr/>
          </a:p>
        </p:txBody>
      </p:sp>
      <p:sp>
        <p:nvSpPr>
          <p:cNvPr id="196" name="Google Shape;196;p30"/>
          <p:cNvSpPr txBox="1"/>
          <p:nvPr>
            <p:ph idx="1" type="body"/>
          </p:nvPr>
        </p:nvSpPr>
        <p:spPr>
          <a:xfrm>
            <a:off x="4714976" y="2253000"/>
            <a:ext cx="3666900" cy="26271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b="1" lang="ja">
                <a:solidFill>
                  <a:srgbClr val="FF0000"/>
                </a:solidFill>
              </a:rPr>
              <a:t>火</a:t>
            </a:r>
            <a:r>
              <a:rPr lang="ja"/>
              <a:t>を使わない</a:t>
            </a:r>
            <a:endParaRPr/>
          </a:p>
          <a:p>
            <a:pPr indent="-330200" lvl="0" marL="457200" rtl="0" algn="l">
              <a:spcBef>
                <a:spcPts val="0"/>
              </a:spcBef>
              <a:spcAft>
                <a:spcPts val="0"/>
              </a:spcAft>
              <a:buSzPts val="1600"/>
              <a:buChar char="●"/>
            </a:pPr>
            <a:r>
              <a:rPr lang="ja"/>
              <a:t>生肉の</a:t>
            </a:r>
            <a:r>
              <a:rPr b="1" lang="ja">
                <a:solidFill>
                  <a:srgbClr val="351C75"/>
                </a:solidFill>
              </a:rPr>
              <a:t>細菌の繁殖</a:t>
            </a:r>
            <a:r>
              <a:rPr lang="ja"/>
              <a:t>による食中毒が起きない</a:t>
            </a:r>
            <a:endParaRPr/>
          </a:p>
          <a:p>
            <a:pPr indent="-330200" lvl="0" marL="457200" rtl="0" algn="l">
              <a:spcBef>
                <a:spcPts val="0"/>
              </a:spcBef>
              <a:spcAft>
                <a:spcPts val="0"/>
              </a:spcAft>
              <a:buSzPts val="1600"/>
              <a:buChar char="●"/>
            </a:pPr>
            <a:r>
              <a:rPr lang="ja"/>
              <a:t>調理中の</a:t>
            </a:r>
            <a:r>
              <a:rPr b="1" lang="ja">
                <a:solidFill>
                  <a:srgbClr val="990000"/>
                </a:solidFill>
              </a:rPr>
              <a:t>やけど</a:t>
            </a:r>
            <a:r>
              <a:rPr lang="ja"/>
              <a:t>が起こらない</a:t>
            </a:r>
            <a:endParaRPr/>
          </a:p>
          <a:p>
            <a:pPr indent="-330200" lvl="0" marL="457200" rtl="0" algn="l">
              <a:spcBef>
                <a:spcPts val="0"/>
              </a:spcBef>
              <a:spcAft>
                <a:spcPts val="0"/>
              </a:spcAft>
              <a:buSzPts val="1600"/>
              <a:buChar char="●"/>
            </a:pPr>
            <a:r>
              <a:rPr lang="ja"/>
              <a:t>ボンベの</a:t>
            </a:r>
            <a:r>
              <a:rPr b="1" lang="ja">
                <a:solidFill>
                  <a:srgbClr val="FF9900"/>
                </a:solidFill>
              </a:rPr>
              <a:t>爆発</a:t>
            </a:r>
            <a:r>
              <a:rPr lang="ja"/>
              <a:t>などが起こらない</a:t>
            </a:r>
            <a:endParaRPr/>
          </a:p>
          <a:p>
            <a:pPr indent="-330200" lvl="0" marL="457200" rtl="0" algn="l">
              <a:spcBef>
                <a:spcPts val="0"/>
              </a:spcBef>
              <a:spcAft>
                <a:spcPts val="0"/>
              </a:spcAft>
              <a:buSzPts val="1600"/>
              <a:buChar char="●"/>
            </a:pPr>
            <a:r>
              <a:rPr lang="ja"/>
              <a:t>調理に</a:t>
            </a:r>
            <a:r>
              <a:rPr b="1" lang="ja"/>
              <a:t>包丁</a:t>
            </a:r>
            <a:r>
              <a:rPr lang="ja"/>
              <a:t>をほとんど使わない</a:t>
            </a:r>
            <a:endParaRPr/>
          </a:p>
          <a:p>
            <a:pPr indent="-330200" lvl="0" marL="457200" rtl="0" algn="l">
              <a:spcBef>
                <a:spcPts val="0"/>
              </a:spcBef>
              <a:spcAft>
                <a:spcPts val="0"/>
              </a:spcAft>
              <a:buSzPts val="1600"/>
              <a:buChar char="●"/>
            </a:pPr>
            <a:r>
              <a:rPr b="1" lang="ja"/>
              <a:t>包丁</a:t>
            </a:r>
            <a:r>
              <a:rPr lang="ja"/>
              <a:t>の紛失や、誤操作によるけがが起こりにくい</a:t>
            </a:r>
            <a:endParaRPr/>
          </a:p>
        </p:txBody>
      </p:sp>
      <p:sp>
        <p:nvSpPr>
          <p:cNvPr id="197" name="Google Shape;197;p30"/>
          <p:cNvSpPr txBox="1"/>
          <p:nvPr>
            <p:ph idx="2" type="body"/>
          </p:nvPr>
        </p:nvSpPr>
        <p:spPr>
          <a:xfrm>
            <a:off x="762025" y="2253000"/>
            <a:ext cx="3666900" cy="1773300"/>
          </a:xfrm>
          <a:prstGeom prst="rect">
            <a:avLst/>
          </a:prstGeom>
        </p:spPr>
        <p:txBody>
          <a:bodyPr anchorCtr="0" anchor="t" bIns="91425" lIns="91425" spcFirstLastPara="1" rIns="91425" wrap="square" tIns="91425">
            <a:spAutoFit/>
          </a:bodyPr>
          <a:lstStyle/>
          <a:p>
            <a:pPr indent="0" lvl="0" marL="0" rtl="0" algn="ctr">
              <a:spcBef>
                <a:spcPts val="0"/>
              </a:spcBef>
              <a:spcAft>
                <a:spcPts val="1600"/>
              </a:spcAft>
              <a:buNone/>
            </a:pPr>
            <a:r>
              <a:rPr b="1" lang="ja" sz="4800">
                <a:solidFill>
                  <a:srgbClr val="38761D"/>
                </a:solidFill>
              </a:rPr>
              <a:t>とにかく</a:t>
            </a:r>
            <a:br>
              <a:rPr b="1" lang="ja" sz="4800">
                <a:solidFill>
                  <a:srgbClr val="38761D"/>
                </a:solidFill>
              </a:rPr>
            </a:br>
            <a:r>
              <a:rPr b="1" lang="ja" sz="4800">
                <a:solidFill>
                  <a:srgbClr val="38761D"/>
                </a:solidFill>
              </a:rPr>
              <a:t>安全！</a:t>
            </a:r>
            <a:endParaRPr b="1" sz="4800">
              <a:solidFill>
                <a:srgbClr val="38761D"/>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